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80" r:id="rId2"/>
    <p:sldId id="281" r:id="rId3"/>
    <p:sldId id="260" r:id="rId4"/>
    <p:sldId id="261" r:id="rId5"/>
    <p:sldId id="262" r:id="rId6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3"/>
  </p:normalViewPr>
  <p:slideViewPr>
    <p:cSldViewPr snapToGrid="0">
      <p:cViewPr varScale="1">
        <p:scale>
          <a:sx n="102" d="100"/>
          <a:sy n="102" d="100"/>
        </p:scale>
        <p:origin x="4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811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77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Solving 1-Step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763543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Solving 1-Step Equations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937993764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1-Step Equations 1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+5=11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−5=11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+4=1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−4=1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8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equations below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+5=12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+5=11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+4=11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+3=12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−3=12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−3=−12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937993764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1-Step Equations 1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821944632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1-Step Equations 2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=−20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equations below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=−20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=18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821944632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1-Step Equations 2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668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17321138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1-Step Equations 3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Solve the equations below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=−5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18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=−2.5</m:t>
                                </m:r>
                              </m:oMath>
                            </m:oMathPara>
                          </a14:m>
                          <a:endParaRPr lang="en-GB" sz="1800" b="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117321138"/>
                  </p:ext>
                </p:extLst>
              </p:nvPr>
            </p:nvGraphicFramePr>
            <p:xfrm>
              <a:off x="130629" y="154380"/>
              <a:ext cx="8882742" cy="6614555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/>
                            <a:t>Solving 1-Step Equations 3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526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29" t="-17303" r="-200858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000" t="-17303" r="-100000" b="-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858" t="-17303" r="-429" b="-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0024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214</Words>
  <Application>Microsoft Macintosh PowerPoint</Application>
  <PresentationFormat>On-screen Show (4:3)</PresentationFormat>
  <Paragraphs>131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 Math</vt:lpstr>
      <vt:lpstr>Office Theme</vt:lpstr>
      <vt:lpstr>Solving 1-Step Equations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5</cp:revision>
  <dcterms:created xsi:type="dcterms:W3CDTF">2018-01-27T15:48:25Z</dcterms:created>
  <dcterms:modified xsi:type="dcterms:W3CDTF">2021-08-16T19:23:29Z</dcterms:modified>
</cp:coreProperties>
</file>