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260" r:id="rId4"/>
    <p:sldId id="283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38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12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02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94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0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Solving Inequalities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71274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 Inequalities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44556724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One-Step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≥15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≥15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≥15</m:t>
                              </m:r>
                            </m:oMath>
                          </a14:m>
                          <a:r>
                            <a:rPr lang="en-GB" sz="1400" dirty="0"/>
                            <a:t> 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−7=3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−7&lt;3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−7&lt;3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−7&lt;3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≥12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≥12</m:t>
                              </m:r>
                            </m:oMath>
                          </a14:m>
                          <a:r>
                            <a:rPr lang="en-GB" sz="1400" dirty="0"/>
                            <a:t> 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44556724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One-Step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415636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80509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31528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81160682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One-Step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2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3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4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≥12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≥12</m:t>
                              </m:r>
                            </m:oMath>
                          </a14:m>
                          <a:r>
                            <a:rPr lang="en-GB" sz="1400" dirty="0"/>
                            <a:t> 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−4=3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−4&lt;3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−4&lt;3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−4&lt;3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−4+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−4+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81160682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One-Step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2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3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 4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415636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80509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31528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6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03186247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Two-Step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+1=7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+1≥7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+1≥7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+1≥7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+1=7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+1&lt;7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9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+1&lt;7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0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+1&lt;7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on the number line below.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+1=7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+1≥7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+1≥7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+1≥7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03186247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Two-Step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 1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415636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80509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31528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55619466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Two-Step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2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3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4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equation</a:t>
                          </a: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+1=9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the inequality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+1≤9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+1≤9</m:t>
                              </m:r>
                            </m:oMath>
                          </a14:m>
                          <a:r>
                            <a:rPr lang="en-GB" sz="1400" dirty="0"/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Represent</a:t>
                          </a:r>
                          <a:r>
                            <a:rPr lang="en-GB" sz="1400" baseline="0" dirty="0"/>
                            <a:t> the solutions to the inequality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+1≤9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/>
                            <a:t>on the number line below.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Solve the equation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kumimoji="0" lang="en-GB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+1=9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Solve the inequality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kumimoji="0" lang="en-GB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+1&lt;9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9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GB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+1&lt;9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Represent the solutions to the inequality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GB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+1&lt;</m:t>
                              </m:r>
                              <m: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9 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on the number line below.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Solve the equation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kumimoji="0" lang="en-GB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−3=9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Solve the inequality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kumimoji="0" lang="en-GB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kumimoji="0" lang="en-GB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−3&lt;9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9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Write down four integer solutions on the inequality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GB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−3&lt;9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Represent the solutions to the inequality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GB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GB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−3&lt;</m:t>
                              </m:r>
                              <m:r>
                                <a:rPr kumimoji="0" lang="en-GB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9 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on the number line below.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55619466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Two-Step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2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YOU DO 3</a:t>
                          </a:r>
                          <a:endPara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 4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415636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80509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31528" y="6428510"/>
            <a:ext cx="241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52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9104065"/>
                  </p:ext>
                </p:extLst>
              </p:nvPr>
            </p:nvGraphicFramePr>
            <p:xfrm>
              <a:off x="130629" y="118391"/>
              <a:ext cx="8882742" cy="659549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More</a:t>
                          </a:r>
                          <a:r>
                            <a:rPr lang="en-GB" b="1" baseline="0" dirty="0"/>
                            <a:t> Complex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373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inequalities</a:t>
                          </a:r>
                          <a:r>
                            <a:rPr lang="en-GB" sz="1400" baseline="0" dirty="0"/>
                            <a:t> below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≤12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+12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inequalities</a:t>
                          </a:r>
                          <a:r>
                            <a:rPr lang="en-GB" sz="1400" baseline="0" dirty="0"/>
                            <a:t> below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≤12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+12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inequalities</a:t>
                          </a:r>
                          <a:r>
                            <a:rPr lang="en-GB" sz="1400" baseline="0" dirty="0"/>
                            <a:t> below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≤28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baseline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num>
                                <m:den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i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0946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baseline="0" dirty="0"/>
                            <a:t>Extension: Represent each of the solutions above on a number line.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i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103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9104065"/>
                  </p:ext>
                </p:extLst>
              </p:nvPr>
            </p:nvGraphicFramePr>
            <p:xfrm>
              <a:off x="130629" y="118391"/>
              <a:ext cx="8882742" cy="659549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More</a:t>
                          </a:r>
                          <a:r>
                            <a:rPr lang="en-GB" b="1" baseline="0" dirty="0" smtClean="0"/>
                            <a:t> Complex Inequalities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</a:t>
                          </a:r>
                          <a:r>
                            <a:rPr lang="en-GB" sz="1800" dirty="0" smtClean="0"/>
                            <a:t>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37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8488" r="-200412" b="-7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8488" r="-100412" b="-7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8488" r="-412" b="-7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1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baseline="0" dirty="0" smtClean="0"/>
                            <a:t>Extension: Represent each of the solutions above on a number line.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i="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1037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64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3936358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Inequalities with Negatives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following inequalities: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2&gt;−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following inequalities: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≥5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&lt;24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2&gt;−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following inequalities: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≥4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&lt;15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3936358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Inequalities with Negatives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302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7402259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Inequalities with Negatives (2)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following inequalities: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&gt;9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4(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following inequalities: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4(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+3)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following inequalities: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7−3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≤7−3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2−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GB" sz="1400" b="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2−</m:t>
                                      </m:r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7402259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Inequalities with Negatives (2)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558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848</Words>
  <Application>Microsoft Macintosh PowerPoint</Application>
  <PresentationFormat>On-screen Show (4:3)</PresentationFormat>
  <Paragraphs>436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Solving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17</cp:revision>
  <dcterms:created xsi:type="dcterms:W3CDTF">2018-01-27T15:48:25Z</dcterms:created>
  <dcterms:modified xsi:type="dcterms:W3CDTF">2022-01-25T20:19:40Z</dcterms:modified>
</cp:coreProperties>
</file>