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80" r:id="rId2"/>
    <p:sldId id="281" r:id="rId3"/>
    <p:sldId id="282" r:id="rId4"/>
    <p:sldId id="288" r:id="rId5"/>
    <p:sldId id="289" r:id="rId6"/>
    <p:sldId id="290" r:id="rId7"/>
    <p:sldId id="292" r:id="rId8"/>
    <p:sldId id="291" r:id="rId9"/>
    <p:sldId id="293" r:id="rId10"/>
    <p:sldId id="294" r:id="rId11"/>
    <p:sldId id="295" r:id="rId12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AD3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63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66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48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73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02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69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62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Right-Angled Trigonometry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(Finding Sides)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481858728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Finding Missing Sides (5 – Surds)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Find the length of the side marked with an x.  Give your answers in </a:t>
                      </a:r>
                      <a:r>
                        <a:rPr lang="en-GB" sz="1400" b="1" u="sng" dirty="0"/>
                        <a:t>exact form</a:t>
                      </a:r>
                      <a:r>
                        <a:rPr lang="en-GB" sz="1400" b="0" u="none" dirty="0"/>
                        <a:t>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D99E1EF-3387-C54B-ACE2-81D0919A4AC3}"/>
              </a:ext>
            </a:extLst>
          </p:cNvPr>
          <p:cNvGrpSpPr/>
          <p:nvPr/>
        </p:nvGrpSpPr>
        <p:grpSpPr>
          <a:xfrm>
            <a:off x="350874" y="1722466"/>
            <a:ext cx="903771" cy="1046542"/>
            <a:chOff x="5144276" y="2003303"/>
            <a:chExt cx="1368425" cy="20617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1342DD-5C09-5841-BBC4-D2F83EEA4A4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E75798F9-9166-7348-AD00-0EA85CB8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id="{CDCBDC87-2E0E-AB48-9C15-9AD967967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8" name="Line 19">
                <a:extLst>
                  <a:ext uri="{FF2B5EF4-FFF2-40B4-BE49-F238E27FC236}">
                    <a16:creationId xmlns:a16="http://schemas.microsoft.com/office/drawing/2014/main" id="{2FA8C586-2598-E644-ABC6-9F7EF69D2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6DFD96-CDB1-334B-8952-C10C7852B77C}"/>
              </a:ext>
            </a:extLst>
          </p:cNvPr>
          <p:cNvSpPr txBox="1"/>
          <p:nvPr/>
        </p:nvSpPr>
        <p:spPr>
          <a:xfrm>
            <a:off x="1247724" y="217580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98F6F12-DBE8-9947-AE1E-6F5173AD5A3D}"/>
              </a:ext>
            </a:extLst>
          </p:cNvPr>
          <p:cNvGrpSpPr/>
          <p:nvPr/>
        </p:nvGrpSpPr>
        <p:grpSpPr>
          <a:xfrm>
            <a:off x="3317742" y="1704839"/>
            <a:ext cx="903771" cy="1027292"/>
            <a:chOff x="5144276" y="2003303"/>
            <a:chExt cx="1368425" cy="202386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F0C4097-EACA-6345-8D90-0100D9FDCF07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8" name="AutoShape 3">
                <a:extLst>
                  <a:ext uri="{FF2B5EF4-FFF2-40B4-BE49-F238E27FC236}">
                    <a16:creationId xmlns:a16="http://schemas.microsoft.com/office/drawing/2014/main" id="{076D5979-DC4D-B940-B7D5-7FB8DD65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9" name="Line 18">
                <a:extLst>
                  <a:ext uri="{FF2B5EF4-FFF2-40B4-BE49-F238E27FC236}">
                    <a16:creationId xmlns:a16="http://schemas.microsoft.com/office/drawing/2014/main" id="{08F70AB1-74FF-784C-A86C-AF246108D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0" name="Line 19">
                <a:extLst>
                  <a:ext uri="{FF2B5EF4-FFF2-40B4-BE49-F238E27FC236}">
                    <a16:creationId xmlns:a16="http://schemas.microsoft.com/office/drawing/2014/main" id="{747D116F-28D3-F84B-8D8F-24704B5F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/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47C633-86C6-CE42-9DDA-2C0D213623CF}"/>
              </a:ext>
            </a:extLst>
          </p:cNvPr>
          <p:cNvSpPr txBox="1"/>
          <p:nvPr/>
        </p:nvSpPr>
        <p:spPr>
          <a:xfrm>
            <a:off x="4211015" y="2199862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007A37C-3581-E445-A541-8BE38B23117A}"/>
                  </a:ext>
                </a:extLst>
              </p:cNvPr>
              <p:cNvSpPr txBox="1"/>
              <p:nvPr/>
            </p:nvSpPr>
            <p:spPr>
              <a:xfrm rot="18643941">
                <a:off x="3161731" y="1993226"/>
                <a:ext cx="913059" cy="331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+mn-lt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</m:t>
                        </m:r>
                      </m:e>
                    </m:rad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</a:t>
                </a: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007A37C-3581-E445-A541-8BE38B23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43941">
                <a:off x="3161731" y="1993226"/>
                <a:ext cx="913059" cy="331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D1A69C2B-218D-B947-BEC6-A13E7E5B0572}"/>
              </a:ext>
            </a:extLst>
          </p:cNvPr>
          <p:cNvSpPr txBox="1"/>
          <p:nvPr/>
        </p:nvSpPr>
        <p:spPr>
          <a:xfrm>
            <a:off x="350874" y="2760389"/>
            <a:ext cx="92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4cm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E924D52-9588-6C48-A037-E4F8281738BE}"/>
              </a:ext>
            </a:extLst>
          </p:cNvPr>
          <p:cNvGrpSpPr/>
          <p:nvPr/>
        </p:nvGrpSpPr>
        <p:grpSpPr>
          <a:xfrm>
            <a:off x="343953" y="3945166"/>
            <a:ext cx="903771" cy="1046542"/>
            <a:chOff x="5144276" y="2003303"/>
            <a:chExt cx="1368425" cy="2061794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CFF173A-4D30-B44E-BA71-51BF762FE65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52" name="AutoShape 3">
                <a:extLst>
                  <a:ext uri="{FF2B5EF4-FFF2-40B4-BE49-F238E27FC236}">
                    <a16:creationId xmlns:a16="http://schemas.microsoft.com/office/drawing/2014/main" id="{0FE9C01B-D5E9-9445-99A5-349130B2A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0" name="Line 18">
                <a:extLst>
                  <a:ext uri="{FF2B5EF4-FFF2-40B4-BE49-F238E27FC236}">
                    <a16:creationId xmlns:a16="http://schemas.microsoft.com/office/drawing/2014/main" id="{03865697-2B7F-7A4C-B6E9-1D53667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87" name="Line 19">
                <a:extLst>
                  <a:ext uri="{FF2B5EF4-FFF2-40B4-BE49-F238E27FC236}">
                    <a16:creationId xmlns:a16="http://schemas.microsoft.com/office/drawing/2014/main" id="{07706E88-8843-794B-AC17-E3080B607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7955E9D9-D981-4B4D-B36B-272CC56A63D5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7955E9D9-D981-4B4D-B36B-272CC56A6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47926874-8F9D-1944-AD94-E0FBC025B67C}"/>
              </a:ext>
            </a:extLst>
          </p:cNvPr>
          <p:cNvSpPr txBox="1"/>
          <p:nvPr/>
        </p:nvSpPr>
        <p:spPr>
          <a:xfrm>
            <a:off x="519501" y="4226417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188B5B8-B1E8-C64C-ABE5-D1BF5506092D}"/>
                  </a:ext>
                </a:extLst>
              </p:cNvPr>
              <p:cNvSpPr txBox="1"/>
              <p:nvPr/>
            </p:nvSpPr>
            <p:spPr>
              <a:xfrm>
                <a:off x="1174630" y="4296599"/>
                <a:ext cx="913059" cy="33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+mn-lt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 </m:t>
                    </m:r>
                  </m:oMath>
                </a14:m>
                <a:r>
                  <a:rPr lang="en-US" dirty="0"/>
                  <a:t>cm</a:t>
                </a:r>
              </a:p>
            </p:txBody>
          </p:sp>
        </mc:Choice>
        <mc:Fallback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188B5B8-B1E8-C64C-ABE5-D1BF5506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30" y="4296599"/>
                <a:ext cx="913059" cy="331629"/>
              </a:xfrm>
              <a:prstGeom prst="rect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325B46D-6D3A-3C47-B6F9-9D559F448456}"/>
              </a:ext>
            </a:extLst>
          </p:cNvPr>
          <p:cNvGrpSpPr/>
          <p:nvPr/>
        </p:nvGrpSpPr>
        <p:grpSpPr>
          <a:xfrm>
            <a:off x="3296166" y="3942511"/>
            <a:ext cx="903771" cy="1027292"/>
            <a:chOff x="5144276" y="2003303"/>
            <a:chExt cx="1368425" cy="2023869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0BEC8DC-4553-084D-9798-7FC814B15240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95" name="AutoShape 3">
                <a:extLst>
                  <a:ext uri="{FF2B5EF4-FFF2-40B4-BE49-F238E27FC236}">
                    <a16:creationId xmlns:a16="http://schemas.microsoft.com/office/drawing/2014/main" id="{266027BC-304A-9E45-B33B-FC8FE47B6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6" name="Line 18">
                <a:extLst>
                  <a:ext uri="{FF2B5EF4-FFF2-40B4-BE49-F238E27FC236}">
                    <a16:creationId xmlns:a16="http://schemas.microsoft.com/office/drawing/2014/main" id="{E1B0F5BD-DB36-8447-A521-E66527A48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97" name="Line 19">
                <a:extLst>
                  <a:ext uri="{FF2B5EF4-FFF2-40B4-BE49-F238E27FC236}">
                    <a16:creationId xmlns:a16="http://schemas.microsoft.com/office/drawing/2014/main" id="{B79137D0-759D-3647-B627-64F8C017A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C27D8D3B-A526-E745-AB65-6403D4CCD0E2}"/>
                    </a:ext>
                  </a:extLst>
                </p:cNvPr>
                <p:cNvSpPr txBox="1"/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C27D8D3B-A526-E745-AB65-6403D4CCD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A942102D-0383-B240-9C50-12FB9B437DD2}"/>
              </a:ext>
            </a:extLst>
          </p:cNvPr>
          <p:cNvSpPr txBox="1"/>
          <p:nvPr/>
        </p:nvSpPr>
        <p:spPr>
          <a:xfrm>
            <a:off x="3477097" y="425958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3C0F800-B444-2647-A96B-7E0F934FBAE9}"/>
                  </a:ext>
                </a:extLst>
              </p:cNvPr>
              <p:cNvSpPr txBox="1"/>
              <p:nvPr/>
            </p:nvSpPr>
            <p:spPr>
              <a:xfrm>
                <a:off x="3296166" y="4958701"/>
                <a:ext cx="913059" cy="331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+mn-lt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7</m:t>
                        </m:r>
                      </m:e>
                    </m:rad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</a:t>
                </a:r>
              </a:p>
            </p:txBody>
          </p:sp>
        </mc:Choice>
        <mc:Fallback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3C0F800-B444-2647-A96B-7E0F934F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66" y="4958701"/>
                <a:ext cx="913059" cy="331694"/>
              </a:xfrm>
              <a:prstGeom prst="rect">
                <a:avLst/>
              </a:prstGeom>
              <a:blipFill>
                <a:blip r:embed="rId9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EE321B2-B4F7-0545-9E8E-6A24782C8E2D}"/>
              </a:ext>
            </a:extLst>
          </p:cNvPr>
          <p:cNvGrpSpPr/>
          <p:nvPr/>
        </p:nvGrpSpPr>
        <p:grpSpPr>
          <a:xfrm>
            <a:off x="6283503" y="1722466"/>
            <a:ext cx="903771" cy="1046542"/>
            <a:chOff x="5144276" y="2003303"/>
            <a:chExt cx="1368425" cy="2061794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80C6D94-1750-A04D-ABEA-8498AB13662F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03" name="AutoShape 3">
                <a:extLst>
                  <a:ext uri="{FF2B5EF4-FFF2-40B4-BE49-F238E27FC236}">
                    <a16:creationId xmlns:a16="http://schemas.microsoft.com/office/drawing/2014/main" id="{EC89542F-E39F-4845-A21C-4482CA793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4" name="Line 18">
                <a:extLst>
                  <a:ext uri="{FF2B5EF4-FFF2-40B4-BE49-F238E27FC236}">
                    <a16:creationId xmlns:a16="http://schemas.microsoft.com/office/drawing/2014/main" id="{74CA0BE6-E8E6-344B-93D5-24C44B9B9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05" name="Line 19">
                <a:extLst>
                  <a:ext uri="{FF2B5EF4-FFF2-40B4-BE49-F238E27FC236}">
                    <a16:creationId xmlns:a16="http://schemas.microsoft.com/office/drawing/2014/main" id="{4585114B-ED30-DD41-8D7F-CC4853673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E347641F-544E-584B-B82A-22A064F482E1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E347641F-544E-584B-B82A-22A064F48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BB560CBB-DEAD-AF43-81E7-BDF54889B7D6}"/>
              </a:ext>
            </a:extLst>
          </p:cNvPr>
          <p:cNvSpPr txBox="1"/>
          <p:nvPr/>
        </p:nvSpPr>
        <p:spPr>
          <a:xfrm>
            <a:off x="7180353" y="217580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F001849-00C6-BC49-A0A5-7B1ABB9A0576}"/>
              </a:ext>
            </a:extLst>
          </p:cNvPr>
          <p:cNvSpPr txBox="1"/>
          <p:nvPr/>
        </p:nvSpPr>
        <p:spPr>
          <a:xfrm>
            <a:off x="6283503" y="2760389"/>
            <a:ext cx="92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8cm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95115ED-95A9-144D-98CB-93CA2C2303DC}"/>
              </a:ext>
            </a:extLst>
          </p:cNvPr>
          <p:cNvGrpSpPr/>
          <p:nvPr/>
        </p:nvGrpSpPr>
        <p:grpSpPr>
          <a:xfrm>
            <a:off x="7271385" y="2835232"/>
            <a:ext cx="903771" cy="1046542"/>
            <a:chOff x="5144276" y="2003303"/>
            <a:chExt cx="1368425" cy="2061794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5744E407-E0B3-554D-93E9-F67BF471A9C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11" name="AutoShape 3">
                <a:extLst>
                  <a:ext uri="{FF2B5EF4-FFF2-40B4-BE49-F238E27FC236}">
                    <a16:creationId xmlns:a16="http://schemas.microsoft.com/office/drawing/2014/main" id="{004B89EB-A77B-8B48-AE4C-570D92B97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2" name="Line 18">
                <a:extLst>
                  <a:ext uri="{FF2B5EF4-FFF2-40B4-BE49-F238E27FC236}">
                    <a16:creationId xmlns:a16="http://schemas.microsoft.com/office/drawing/2014/main" id="{EC3F7918-5DC2-C442-940D-2D1074F56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13" name="Line 19">
                <a:extLst>
                  <a:ext uri="{FF2B5EF4-FFF2-40B4-BE49-F238E27FC236}">
                    <a16:creationId xmlns:a16="http://schemas.microsoft.com/office/drawing/2014/main" id="{76457DDF-D819-3247-9110-2E52AC00E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5C8D154-8F7F-784F-8432-CE5E6AC0978E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5C8D154-8F7F-784F-8432-CE5E6AC09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0A04F79A-AB18-5046-80B1-595842C56C7C}"/>
              </a:ext>
            </a:extLst>
          </p:cNvPr>
          <p:cNvSpPr txBox="1"/>
          <p:nvPr/>
        </p:nvSpPr>
        <p:spPr>
          <a:xfrm>
            <a:off x="7446933" y="3116483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F0FA36CB-3A75-C946-A02A-E815A47DB1D0}"/>
                  </a:ext>
                </a:extLst>
              </p:cNvPr>
              <p:cNvSpPr txBox="1"/>
              <p:nvPr/>
            </p:nvSpPr>
            <p:spPr>
              <a:xfrm>
                <a:off x="8102062" y="3186665"/>
                <a:ext cx="913059" cy="33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+mn-lt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 </m:t>
                    </m:r>
                  </m:oMath>
                </a14:m>
                <a:r>
                  <a:rPr lang="en-US" dirty="0"/>
                  <a:t>cm</a:t>
                </a:r>
              </a:p>
            </p:txBody>
          </p:sp>
        </mc:Choice>
        <mc:Fallback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F0FA36CB-3A75-C946-A02A-E815A47DB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62" y="3186665"/>
                <a:ext cx="913059" cy="331629"/>
              </a:xfrm>
              <a:prstGeom prst="rect">
                <a:avLst/>
              </a:prstGeom>
              <a:blipFill>
                <a:blip r:embed="rId12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363ED37-6066-7143-A82C-F116DA9E5E14}"/>
              </a:ext>
            </a:extLst>
          </p:cNvPr>
          <p:cNvGrpSpPr/>
          <p:nvPr/>
        </p:nvGrpSpPr>
        <p:grpSpPr>
          <a:xfrm>
            <a:off x="6244513" y="4247827"/>
            <a:ext cx="903771" cy="1027292"/>
            <a:chOff x="5144276" y="2003303"/>
            <a:chExt cx="1368425" cy="2023869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ECAFAE3-AED8-BE41-B07E-C76DD952E10A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19" name="AutoShape 3">
                <a:extLst>
                  <a:ext uri="{FF2B5EF4-FFF2-40B4-BE49-F238E27FC236}">
                    <a16:creationId xmlns:a16="http://schemas.microsoft.com/office/drawing/2014/main" id="{73847266-9A21-784E-8763-80446AF68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" name="Line 18">
                <a:extLst>
                  <a:ext uri="{FF2B5EF4-FFF2-40B4-BE49-F238E27FC236}">
                    <a16:creationId xmlns:a16="http://schemas.microsoft.com/office/drawing/2014/main" id="{81D5198E-17E0-F047-AC07-1725ADE98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21" name="Line 19">
                <a:extLst>
                  <a:ext uri="{FF2B5EF4-FFF2-40B4-BE49-F238E27FC236}">
                    <a16:creationId xmlns:a16="http://schemas.microsoft.com/office/drawing/2014/main" id="{0184F981-82CA-B442-B843-7E5F26B24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5838BF71-D57A-1E4A-9B3A-78C7B32ECFEF}"/>
                    </a:ext>
                  </a:extLst>
                </p:cNvPr>
                <p:cNvSpPr txBox="1"/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5838BF71-D57A-1E4A-9B3A-78C7B32EC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FCBFA-7130-0A4F-BF8E-40C62A859812}"/>
              </a:ext>
            </a:extLst>
          </p:cNvPr>
          <p:cNvSpPr txBox="1"/>
          <p:nvPr/>
        </p:nvSpPr>
        <p:spPr>
          <a:xfrm>
            <a:off x="7137786" y="4742850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75CEC3E6-A371-D94D-B961-9266CB8FC67E}"/>
                  </a:ext>
                </a:extLst>
              </p:cNvPr>
              <p:cNvSpPr txBox="1"/>
              <p:nvPr/>
            </p:nvSpPr>
            <p:spPr>
              <a:xfrm rot="18643941">
                <a:off x="6088502" y="4536214"/>
                <a:ext cx="913059" cy="331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+mn-lt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</m:t>
                        </m:r>
                      </m:e>
                    </m:rad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</a:t>
                </a:r>
              </a:p>
            </p:txBody>
          </p:sp>
        </mc:Choice>
        <mc:Fallback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75CEC3E6-A371-D94D-B961-9266CB8FC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43941">
                <a:off x="6088502" y="4536214"/>
                <a:ext cx="913059" cy="331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7F21F6A-C9DE-3E48-949B-F88B1942A90D}"/>
              </a:ext>
            </a:extLst>
          </p:cNvPr>
          <p:cNvGrpSpPr/>
          <p:nvPr/>
        </p:nvGrpSpPr>
        <p:grpSpPr>
          <a:xfrm>
            <a:off x="7770566" y="4992754"/>
            <a:ext cx="903771" cy="1027292"/>
            <a:chOff x="5144276" y="2003303"/>
            <a:chExt cx="1368425" cy="2023869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188F3DBE-4324-2547-8958-B9BF64ADF80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27" name="AutoShape 3">
                <a:extLst>
                  <a:ext uri="{FF2B5EF4-FFF2-40B4-BE49-F238E27FC236}">
                    <a16:creationId xmlns:a16="http://schemas.microsoft.com/office/drawing/2014/main" id="{4C6BF087-8000-7848-AE61-206184B18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8" name="Line 18">
                <a:extLst>
                  <a:ext uri="{FF2B5EF4-FFF2-40B4-BE49-F238E27FC236}">
                    <a16:creationId xmlns:a16="http://schemas.microsoft.com/office/drawing/2014/main" id="{9E5122EB-B6CB-D14C-8D69-98CAFE425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29" name="Line 19">
                <a:extLst>
                  <a:ext uri="{FF2B5EF4-FFF2-40B4-BE49-F238E27FC236}">
                    <a16:creationId xmlns:a16="http://schemas.microsoft.com/office/drawing/2014/main" id="{600AFCB3-7284-6841-82FF-9251D82D3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0A9302AE-E6A6-0643-9E9B-0C5C57A2BFDF}"/>
                    </a:ext>
                  </a:extLst>
                </p:cNvPr>
                <p:cNvSpPr txBox="1"/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0A9302AE-E6A6-0643-9E9B-0C5C57A2B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A5B49BA1-027C-F448-9E80-A62F6BA4B61D}"/>
              </a:ext>
            </a:extLst>
          </p:cNvPr>
          <p:cNvSpPr txBox="1"/>
          <p:nvPr/>
        </p:nvSpPr>
        <p:spPr>
          <a:xfrm>
            <a:off x="7951497" y="5309831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98CABDFC-15DF-5544-8558-2885A468D522}"/>
                  </a:ext>
                </a:extLst>
              </p:cNvPr>
              <p:cNvSpPr txBox="1"/>
              <p:nvPr/>
            </p:nvSpPr>
            <p:spPr>
              <a:xfrm>
                <a:off x="7770566" y="6008944"/>
                <a:ext cx="913059" cy="331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+mn-lt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+mn-lt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11</m:t>
                        </m:r>
                      </m:e>
                    </m:rad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</a:t>
                </a:r>
              </a:p>
            </p:txBody>
          </p:sp>
        </mc:Choice>
        <mc:Fallback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98CABDFC-15DF-5544-8558-2885A468D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66" y="6008944"/>
                <a:ext cx="913059" cy="331694"/>
              </a:xfrm>
              <a:prstGeom prst="rect">
                <a:avLst/>
              </a:prstGeom>
              <a:blipFill>
                <a:blip r:embed="rId16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88485545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Calculating Perimeter using Trigonometry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Calculate the </a:t>
                      </a:r>
                      <a:r>
                        <a:rPr lang="en-GB" sz="1400" b="1" u="sng" dirty="0"/>
                        <a:t>perimeter</a:t>
                      </a:r>
                      <a:r>
                        <a:rPr lang="en-GB" sz="1400" dirty="0"/>
                        <a:t> of each of the following shapes.  Give your final answer to 2 decimal places.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6408CC1E-2EAF-A645-BA92-450098F7008E}"/>
              </a:ext>
            </a:extLst>
          </p:cNvPr>
          <p:cNvGrpSpPr/>
          <p:nvPr/>
        </p:nvGrpSpPr>
        <p:grpSpPr>
          <a:xfrm>
            <a:off x="1127051" y="1807527"/>
            <a:ext cx="903771" cy="1046542"/>
            <a:chOff x="5144276" y="2003303"/>
            <a:chExt cx="1368425" cy="206179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F7CAB1B-1307-3940-91D0-D61713C02E86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70" name="AutoShape 3">
                <a:extLst>
                  <a:ext uri="{FF2B5EF4-FFF2-40B4-BE49-F238E27FC236}">
                    <a16:creationId xmlns:a16="http://schemas.microsoft.com/office/drawing/2014/main" id="{0390C00C-D21D-1940-82D2-85E607274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" name="Line 18">
                <a:extLst>
                  <a:ext uri="{FF2B5EF4-FFF2-40B4-BE49-F238E27FC236}">
                    <a16:creationId xmlns:a16="http://schemas.microsoft.com/office/drawing/2014/main" id="{681AAAE6-1667-9D43-8F7B-B3C93A4EF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72" name="Line 19">
                <a:extLst>
                  <a:ext uri="{FF2B5EF4-FFF2-40B4-BE49-F238E27FC236}">
                    <a16:creationId xmlns:a16="http://schemas.microsoft.com/office/drawing/2014/main" id="{F276C75A-751D-094E-ACB4-091342DEF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089D32E-5E73-0446-B9EA-107CC1848892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61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089D32E-5E73-0446-B9EA-107CC1848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C37073B-10CE-D642-9872-D608331511BA}"/>
              </a:ext>
            </a:extLst>
          </p:cNvPr>
          <p:cNvSpPr txBox="1"/>
          <p:nvPr/>
        </p:nvSpPr>
        <p:spPr>
          <a:xfrm rot="18440582">
            <a:off x="1187291" y="2101763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7cm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F6893EA-96B6-A242-9A4C-855216542408}"/>
              </a:ext>
            </a:extLst>
          </p:cNvPr>
          <p:cNvGrpSpPr/>
          <p:nvPr/>
        </p:nvGrpSpPr>
        <p:grpSpPr>
          <a:xfrm>
            <a:off x="4008732" y="1807527"/>
            <a:ext cx="1002312" cy="1010094"/>
            <a:chOff x="5144276" y="2003303"/>
            <a:chExt cx="1517629" cy="198998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161B421-0D48-E74A-AC58-D4393FEF61E6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86" name="AutoShape 3">
                <a:extLst>
                  <a:ext uri="{FF2B5EF4-FFF2-40B4-BE49-F238E27FC236}">
                    <a16:creationId xmlns:a16="http://schemas.microsoft.com/office/drawing/2014/main" id="{0D7D7E36-9B1F-4045-A66D-9E1148EDC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7" name="Line 18">
                <a:extLst>
                  <a:ext uri="{FF2B5EF4-FFF2-40B4-BE49-F238E27FC236}">
                    <a16:creationId xmlns:a16="http://schemas.microsoft.com/office/drawing/2014/main" id="{E228AC85-85C6-9446-880E-74C325662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88" name="Line 19">
                <a:extLst>
                  <a:ext uri="{FF2B5EF4-FFF2-40B4-BE49-F238E27FC236}">
                    <a16:creationId xmlns:a16="http://schemas.microsoft.com/office/drawing/2014/main" id="{07FE3683-94B8-054A-B55E-0B3CE6B29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42047EF-6DA9-BE47-B39F-C3DA0870E7B2}"/>
                    </a:ext>
                  </a:extLst>
                </p:cNvPr>
                <p:cNvSpPr txBox="1"/>
                <p:nvPr/>
              </p:nvSpPr>
              <p:spPr>
                <a:xfrm>
                  <a:off x="5896866" y="2582976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47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42047EF-6DA9-BE47-B39F-C3DA0870E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6866" y="2582976"/>
                  <a:ext cx="765039" cy="6063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1E9FC86-580F-D945-987F-3819CA1675CB}"/>
              </a:ext>
            </a:extLst>
          </p:cNvPr>
          <p:cNvSpPr txBox="1"/>
          <p:nvPr/>
        </p:nvSpPr>
        <p:spPr>
          <a:xfrm>
            <a:off x="4008733" y="2845450"/>
            <a:ext cx="92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5cm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3106DC-BB9B-AE4E-A6DD-E274613EC661}"/>
              </a:ext>
            </a:extLst>
          </p:cNvPr>
          <p:cNvGrpSpPr/>
          <p:nvPr/>
        </p:nvGrpSpPr>
        <p:grpSpPr>
          <a:xfrm>
            <a:off x="7113178" y="1807527"/>
            <a:ext cx="903771" cy="1046542"/>
            <a:chOff x="5144276" y="2003303"/>
            <a:chExt cx="1368425" cy="206179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25FBCF2-7024-2D46-9BB9-776AE6A0573C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94" name="AutoShape 3">
                <a:extLst>
                  <a:ext uri="{FF2B5EF4-FFF2-40B4-BE49-F238E27FC236}">
                    <a16:creationId xmlns:a16="http://schemas.microsoft.com/office/drawing/2014/main" id="{3EAEFB95-52FA-1041-8D8B-DAB810B65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5" name="Line 18">
                <a:extLst>
                  <a:ext uri="{FF2B5EF4-FFF2-40B4-BE49-F238E27FC236}">
                    <a16:creationId xmlns:a16="http://schemas.microsoft.com/office/drawing/2014/main" id="{FDF0AF81-AA44-9743-B1BC-0A837C5E1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96" name="Line 19">
                <a:extLst>
                  <a:ext uri="{FF2B5EF4-FFF2-40B4-BE49-F238E27FC236}">
                    <a16:creationId xmlns:a16="http://schemas.microsoft.com/office/drawing/2014/main" id="{9914E5A0-E5B1-C543-82CF-9B9B6DA24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6C359ED6-448F-8D42-B5CE-1874FE1AC687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29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6C359ED6-448F-8D42-B5CE-1874FE1AC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76F83CC-00A7-754D-BC7C-C1197598C4E5}"/>
              </a:ext>
            </a:extLst>
          </p:cNvPr>
          <p:cNvSpPr txBox="1"/>
          <p:nvPr/>
        </p:nvSpPr>
        <p:spPr>
          <a:xfrm rot="18440582">
            <a:off x="7173418" y="2101763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7cm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5CEDD54-5B0A-5D42-90B3-0F4DBD96F5E0}"/>
              </a:ext>
            </a:extLst>
          </p:cNvPr>
          <p:cNvGrpSpPr/>
          <p:nvPr/>
        </p:nvGrpSpPr>
        <p:grpSpPr>
          <a:xfrm>
            <a:off x="7091060" y="4130021"/>
            <a:ext cx="1003165" cy="1010094"/>
            <a:chOff x="5144276" y="2003303"/>
            <a:chExt cx="1518920" cy="198998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8703A3A-15C3-9947-93B7-CB257C215B51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03" name="AutoShape 3">
                <a:extLst>
                  <a:ext uri="{FF2B5EF4-FFF2-40B4-BE49-F238E27FC236}">
                    <a16:creationId xmlns:a16="http://schemas.microsoft.com/office/drawing/2014/main" id="{C33BE912-4A61-2B42-9BCA-774493B1B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" name="Line 18">
                <a:extLst>
                  <a:ext uri="{FF2B5EF4-FFF2-40B4-BE49-F238E27FC236}">
                    <a16:creationId xmlns:a16="http://schemas.microsoft.com/office/drawing/2014/main" id="{1FBDDB48-FA0D-0043-98BC-50C0C8798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05" name="Line 19">
                <a:extLst>
                  <a:ext uri="{FF2B5EF4-FFF2-40B4-BE49-F238E27FC236}">
                    <a16:creationId xmlns:a16="http://schemas.microsoft.com/office/drawing/2014/main" id="{F8570E2A-76F8-134A-9E05-66062DB97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12FB9703-2117-B542-84F6-56DE4BE3E4F8}"/>
                    </a:ext>
                  </a:extLst>
                </p:cNvPr>
                <p:cNvSpPr txBox="1"/>
                <p:nvPr/>
              </p:nvSpPr>
              <p:spPr>
                <a:xfrm>
                  <a:off x="5898157" y="2560993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57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12FB9703-2117-B542-84F6-56DE4BE3E4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8157" y="2560993"/>
                  <a:ext cx="765039" cy="6063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549AD85E-48B7-8B47-8A43-CFE6F128518B}"/>
              </a:ext>
            </a:extLst>
          </p:cNvPr>
          <p:cNvSpPr txBox="1"/>
          <p:nvPr/>
        </p:nvSpPr>
        <p:spPr>
          <a:xfrm>
            <a:off x="7091059" y="5167944"/>
            <a:ext cx="92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20388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542899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Right-Angled Trigonometry</a:t>
                      </a:r>
                      <a:b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(Finding Sides)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131803"/>
              </p:ext>
            </p:extLst>
          </p:nvPr>
        </p:nvGraphicFramePr>
        <p:xfrm>
          <a:off x="130629" y="154380"/>
          <a:ext cx="8882742" cy="6597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Right-Angled Trigonometry</a:t>
                      </a:r>
                      <a:b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(Finding Sides)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labelling the different sides of a right-angled triangle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label the sides of a right-angled triangle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determine which trigonometric to use in a problem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apply the trigonometric ratios to be able to find the length of a side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apply my knowledge to more complex problems (Grade 5+)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374370846"/>
                  </p:ext>
                </p:extLst>
              </p:nvPr>
            </p:nvGraphicFramePr>
            <p:xfrm>
              <a:off x="130629" y="154380"/>
              <a:ext cx="8882742" cy="659729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Trigonometry on a Calculator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417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Use a calculator to work out the values of each of the following.  Give your answers to 2 decimal places where required.</a:t>
                          </a:r>
                          <a:endParaRPr sz="12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3121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sin(60)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3cos(25)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cos</a:t>
                          </a:r>
                          <a:r>
                            <a:rPr lang="en-GB" sz="1400" baseline="30000" dirty="0"/>
                            <a:t>-1</a:t>
                          </a:r>
                          <a:r>
                            <a:rPr lang="en-GB" sz="1400" baseline="0" dirty="0"/>
                            <a:t>(0.6)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+mn-lt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b="0" i="1" baseline="0" smtClean="0">
                                            <a:latin typeface="+mn-lt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baseline="0" smtClean="0">
                                            <a:latin typeface="+mn-lt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baseline="0" smtClean="0">
                                            <a:latin typeface="+mn-lt"/>
                                          </a:rPr>
                                          <m:t>-1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+mn-lt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400" b="0" i="1" baseline="0" smtClean="0">
                                                <a:latin typeface="+mn-lt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GB" sz="1400" b="0" i="0" baseline="0" smtClean="0">
                                                <a:latin typeface="+mn-lt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GB" sz="1400" b="0" i="0" baseline="0" smtClean="0">
                                                <a:latin typeface="+mn-lt"/>
                                              </a:rPr>
                                              <m:t>8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aseline="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tan(60)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4tan(25)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sin</a:t>
                          </a:r>
                          <a:r>
                            <a:rPr lang="en-GB" sz="1400" baseline="30000" dirty="0"/>
                            <a:t>-1</a:t>
                          </a:r>
                          <a:r>
                            <a:rPr lang="en-GB" sz="1400" baseline="0" dirty="0"/>
                            <a:t>(0.6)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GB" sz="1400" b="0" i="0" u="none" strike="noStrike" cap="none" baseline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Arial"/>
                                                <a:ea typeface="Arial"/>
                                                <a:cs typeface="Arial"/>
                                                <a:sym typeface="Arial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GB" sz="1400" b="0" i="0" u="none" strike="noStrike" cap="none" baseline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Arial"/>
                                                <a:ea typeface="Arial"/>
                                                <a:cs typeface="Arial"/>
                                                <a:sym typeface="Arial"/>
                                              </a:rPr>
                                              <m:t>8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cos(60)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2sin(25)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tan</a:t>
                          </a:r>
                          <a:r>
                            <a:rPr lang="en-GB" sz="1400" baseline="30000" dirty="0"/>
                            <a:t>-1</a:t>
                          </a:r>
                          <a:r>
                            <a:rPr lang="en-GB" sz="1400" baseline="0" dirty="0"/>
                            <a:t>(0.6)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GB" sz="1400" b="0" i="0" u="none" strike="noStrike" cap="none" baseline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Arial"/>
                                                <a:ea typeface="Arial"/>
                                                <a:cs typeface="Arial"/>
                                                <a:sym typeface="Arial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GB" sz="1400" b="0" i="0" u="none" strike="noStrike" cap="none" baseline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Arial"/>
                                                <a:ea typeface="Arial"/>
                                                <a:cs typeface="Arial"/>
                                                <a:sym typeface="Arial"/>
                                              </a:rPr>
                                              <m:t>8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1177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374370846"/>
                  </p:ext>
                </p:extLst>
              </p:nvPr>
            </p:nvGraphicFramePr>
            <p:xfrm>
              <a:off x="130629" y="154380"/>
              <a:ext cx="8882742" cy="659729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Trigonometry on a Calculator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417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Use a calculator to work out the values of each of the following.  Give your answers to 2 decimal places where required.</a:t>
                          </a:r>
                          <a:endParaRPr sz="12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312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26456" r="-200858" b="-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26456" r="-100000" b="-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26456" r="-429" b="-2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1177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01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403521"/>
                  </p:ext>
                </p:extLst>
              </p:nvPr>
            </p:nvGraphicFramePr>
            <p:xfrm>
              <a:off x="130629" y="154380"/>
              <a:ext cx="8882742" cy="659729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Equations with Trigonometry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417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each f the equations below.  Give your answers to 2 decimal places where required.</a:t>
                          </a:r>
                          <a:endParaRPr sz="14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31218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baseline="0" smtClean="0">
                                    <a:latin typeface="+mn-lt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baseline="0" smtClean="0">
                                    <a:latin typeface="+mn-lt"/>
                                  </a:rPr>
                                  <m:t> = 4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+mn-lt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baseline="0" smtClean="0">
                                        <a:latin typeface="+mn-lt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+mn-lt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baseline="0" smtClean="0">
                                            <a:latin typeface="+mn-lt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aseline="0" dirty="0">
                            <a:latin typeface="+mn-lt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>
                            <a:latin typeface="+mn-lt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>
                            <a:latin typeface="+mn-lt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x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ea typeface="Arial"/>
                                    <a:cs typeface="Arial"/>
                                    <a:sym typeface="Arial"/>
                                  </a:rPr>
                                  <m:t> =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+mn-lt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+mn-lt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+mn-lt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x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=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+mn-lt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+mn-lt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ea typeface="Arial"/>
                                    <a:cs typeface="Arial"/>
                                    <a:sym typeface="Arial"/>
                                  </a:rPr>
                                  <m:t>=</m:t>
                                </m:r>
                                <m:r>
                                  <a:rPr lang="en-GB" sz="1400" b="0" i="1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x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 + 30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=</m:t>
                                </m:r>
                                <m:r>
                                  <a:rPr lang="en-GB" sz="1400" b="0" i="1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= 4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x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=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x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=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=</m:t>
                                </m:r>
                                <m:r>
                                  <a:rPr lang="en-GB" sz="1400" b="0" i="1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x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 -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=</m:t>
                                </m:r>
                                <m:r>
                                  <a:rPr lang="en-GB" sz="1400" b="0" i="1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= 4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x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=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x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=</m:t>
                                </m:r>
                                <m:func>
                                  <m:funcPr>
                                    <m:ctrlPr>
                                      <a:rPr lang="en-GB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80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=</m:t>
                                </m:r>
                                <m:r>
                                  <a:rPr lang="en-GB" sz="1400" b="0" i="1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400" b="0" i="1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x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400" b="0" i="0" u="none" strike="noStrike" cap="none" baseline="0" smtClean="0">
                                            <a:solidFill>
                                              <a:srgbClr val="000000"/>
                                            </a:solidFill>
                                            <a:latin typeface="Arial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 + 45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GB" sz="1400" b="0" i="0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=</m:t>
                                </m:r>
                                <m:r>
                                  <a:rPr lang="en-GB" sz="1400" b="0" i="1" u="none" strike="noStrike" cap="non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400" b="0" i="1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400" b="0" i="0" u="none" strike="noStrike" cap="none" baseline="0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b="0" i="0" u="none" strike="noStrike" cap="none" baseline="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1177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403521"/>
                  </p:ext>
                </p:extLst>
              </p:nvPr>
            </p:nvGraphicFramePr>
            <p:xfrm>
              <a:off x="130629" y="154380"/>
              <a:ext cx="8882742" cy="659729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Equations with Trigonometry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417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Solve each f the equations below.  Give your answers to 2 decimal places where required.</a:t>
                          </a:r>
                          <a:endParaRPr sz="14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312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26456" r="-200858" b="-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26456" r="-100000" b="-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26456" r="-429" b="-2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1177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819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22664382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Finding Missing Sides (1)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Find the length of the side marked with an x.  Give your answers to 2 decimal places where needed.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Work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DOWNWARDS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D99E1EF-3387-C54B-ACE2-81D0919A4AC3}"/>
              </a:ext>
            </a:extLst>
          </p:cNvPr>
          <p:cNvGrpSpPr/>
          <p:nvPr/>
        </p:nvGrpSpPr>
        <p:grpSpPr>
          <a:xfrm>
            <a:off x="350874" y="1722466"/>
            <a:ext cx="903771" cy="1010094"/>
            <a:chOff x="5144276" y="2003303"/>
            <a:chExt cx="1368425" cy="19899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1342DD-5C09-5841-BBC4-D2F83EEA4A4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E75798F9-9166-7348-AD00-0EA85CB8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id="{CDCBDC87-2E0E-AB48-9C15-9AD967967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8" name="Line 19">
                <a:extLst>
                  <a:ext uri="{FF2B5EF4-FFF2-40B4-BE49-F238E27FC236}">
                    <a16:creationId xmlns:a16="http://schemas.microsoft.com/office/drawing/2014/main" id="{2FA8C586-2598-E644-ABC6-9F7EF69D2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3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6DFD96-CDB1-334B-8952-C10C7852B77C}"/>
              </a:ext>
            </a:extLst>
          </p:cNvPr>
          <p:cNvSpPr txBox="1"/>
          <p:nvPr/>
        </p:nvSpPr>
        <p:spPr>
          <a:xfrm>
            <a:off x="652931" y="2726465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C79597-3BD3-0344-89C4-CEA4862711B2}"/>
              </a:ext>
            </a:extLst>
          </p:cNvPr>
          <p:cNvGrpSpPr/>
          <p:nvPr/>
        </p:nvGrpSpPr>
        <p:grpSpPr>
          <a:xfrm>
            <a:off x="340944" y="5322365"/>
            <a:ext cx="903771" cy="1010094"/>
            <a:chOff x="5144276" y="2003303"/>
            <a:chExt cx="1368425" cy="198998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1CBE72-CD47-C449-B055-71AC3F25818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50" name="AutoShape 3">
                <a:extLst>
                  <a:ext uri="{FF2B5EF4-FFF2-40B4-BE49-F238E27FC236}">
                    <a16:creationId xmlns:a16="http://schemas.microsoft.com/office/drawing/2014/main" id="{32B3EC73-CA00-3B40-99FE-C2489AC2C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CFE18661-79CB-B445-85AA-33542FF66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8DE014B5-B9B1-B245-8BF0-BF2109C6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C489569-B43D-5B42-9CE3-548994CACCF4}"/>
              </a:ext>
            </a:extLst>
          </p:cNvPr>
          <p:cNvSpPr txBox="1"/>
          <p:nvPr/>
        </p:nvSpPr>
        <p:spPr>
          <a:xfrm>
            <a:off x="1230231" y="5770851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5F3583-9299-AF43-A483-580DE04FE46F}"/>
              </a:ext>
            </a:extLst>
          </p:cNvPr>
          <p:cNvSpPr txBox="1"/>
          <p:nvPr/>
        </p:nvSpPr>
        <p:spPr>
          <a:xfrm rot="18440582">
            <a:off x="411114" y="2016702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44858AA-8900-8B49-A78F-6826E17B5FF5}"/>
              </a:ext>
            </a:extLst>
          </p:cNvPr>
          <p:cNvGrpSpPr/>
          <p:nvPr/>
        </p:nvGrpSpPr>
        <p:grpSpPr>
          <a:xfrm>
            <a:off x="372992" y="3597550"/>
            <a:ext cx="903771" cy="1010094"/>
            <a:chOff x="5144276" y="2003303"/>
            <a:chExt cx="1368425" cy="1989987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F575DA3-DB92-3D45-8B8D-12A4D5EA1D48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32" name="AutoShape 3">
                <a:extLst>
                  <a:ext uri="{FF2B5EF4-FFF2-40B4-BE49-F238E27FC236}">
                    <a16:creationId xmlns:a16="http://schemas.microsoft.com/office/drawing/2014/main" id="{1CF42625-E24D-4046-A167-9FECDD6A8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Line 18">
                <a:extLst>
                  <a:ext uri="{FF2B5EF4-FFF2-40B4-BE49-F238E27FC236}">
                    <a16:creationId xmlns:a16="http://schemas.microsoft.com/office/drawing/2014/main" id="{8DF428C9-DA6B-B549-8495-468A2E918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34" name="Line 19">
                <a:extLst>
                  <a:ext uri="{FF2B5EF4-FFF2-40B4-BE49-F238E27FC236}">
                    <a16:creationId xmlns:a16="http://schemas.microsoft.com/office/drawing/2014/main" id="{F0100141-633B-D942-A6AC-35EEB0680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48F0A15-430A-514F-9E66-7ED9CD8F7C74}"/>
              </a:ext>
            </a:extLst>
          </p:cNvPr>
          <p:cNvSpPr txBox="1"/>
          <p:nvPr/>
        </p:nvSpPr>
        <p:spPr>
          <a:xfrm>
            <a:off x="1249593" y="4017709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0B8CEF0-8006-0F40-991B-5EAAEAC3F87F}"/>
              </a:ext>
            </a:extLst>
          </p:cNvPr>
          <p:cNvSpPr txBox="1"/>
          <p:nvPr/>
        </p:nvSpPr>
        <p:spPr>
          <a:xfrm rot="18440582">
            <a:off x="433232" y="3891786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01DDADF-BDFA-CF48-BB33-E58E276DD81C}"/>
              </a:ext>
            </a:extLst>
          </p:cNvPr>
          <p:cNvSpPr txBox="1"/>
          <p:nvPr/>
        </p:nvSpPr>
        <p:spPr>
          <a:xfrm>
            <a:off x="557871" y="6308224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42ED8F-5DBF-A54D-9C7B-43B6A4B9DACD}"/>
              </a:ext>
            </a:extLst>
          </p:cNvPr>
          <p:cNvGrpSpPr/>
          <p:nvPr/>
        </p:nvGrpSpPr>
        <p:grpSpPr>
          <a:xfrm>
            <a:off x="3235541" y="1716371"/>
            <a:ext cx="1026824" cy="1010094"/>
            <a:chOff x="5144276" y="2003303"/>
            <a:chExt cx="1554743" cy="198998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39164CC-37C2-8D4E-897C-329640FCB29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1" name="AutoShape 3">
                <a:extLst>
                  <a:ext uri="{FF2B5EF4-FFF2-40B4-BE49-F238E27FC236}">
                    <a16:creationId xmlns:a16="http://schemas.microsoft.com/office/drawing/2014/main" id="{4E79718E-F9C9-B745-B18C-095656EAD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2" name="Line 18">
                <a:extLst>
                  <a:ext uri="{FF2B5EF4-FFF2-40B4-BE49-F238E27FC236}">
                    <a16:creationId xmlns:a16="http://schemas.microsoft.com/office/drawing/2014/main" id="{0704B4BE-0D87-C949-8760-82950A332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43" name="Line 19">
                <a:extLst>
                  <a:ext uri="{FF2B5EF4-FFF2-40B4-BE49-F238E27FC236}">
                    <a16:creationId xmlns:a16="http://schemas.microsoft.com/office/drawing/2014/main" id="{DDD8EAC0-B71E-B04A-B8B2-54420E8CF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486800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74E7FD31-6A44-A64F-A850-DAAEECB52E9A}"/>
              </a:ext>
            </a:extLst>
          </p:cNvPr>
          <p:cNvSpPr txBox="1"/>
          <p:nvPr/>
        </p:nvSpPr>
        <p:spPr>
          <a:xfrm>
            <a:off x="3537598" y="2720370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98F6F12-DBE8-9947-AE1E-6F5173AD5A3D}"/>
              </a:ext>
            </a:extLst>
          </p:cNvPr>
          <p:cNvGrpSpPr/>
          <p:nvPr/>
        </p:nvGrpSpPr>
        <p:grpSpPr>
          <a:xfrm>
            <a:off x="3225611" y="5316270"/>
            <a:ext cx="1013094" cy="1010094"/>
            <a:chOff x="5144276" y="2003303"/>
            <a:chExt cx="1533954" cy="198998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F0C4097-EACA-6345-8D90-0100D9FDCF07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8" name="AutoShape 3">
                <a:extLst>
                  <a:ext uri="{FF2B5EF4-FFF2-40B4-BE49-F238E27FC236}">
                    <a16:creationId xmlns:a16="http://schemas.microsoft.com/office/drawing/2014/main" id="{076D5979-DC4D-B940-B7D5-7FB8DD65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9" name="Line 18">
                <a:extLst>
                  <a:ext uri="{FF2B5EF4-FFF2-40B4-BE49-F238E27FC236}">
                    <a16:creationId xmlns:a16="http://schemas.microsoft.com/office/drawing/2014/main" id="{08F70AB1-74FF-784C-A86C-AF246108D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0" name="Line 19">
                <a:extLst>
                  <a:ext uri="{FF2B5EF4-FFF2-40B4-BE49-F238E27FC236}">
                    <a16:creationId xmlns:a16="http://schemas.microsoft.com/office/drawing/2014/main" id="{747D116F-28D3-F84B-8D8F-24704B5F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/>
                <p:nvPr/>
              </p:nvSpPr>
              <p:spPr>
                <a:xfrm>
                  <a:off x="5913191" y="2536286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191" y="2536286"/>
                  <a:ext cx="765039" cy="486800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47C633-86C6-CE42-9DDA-2C0D213623CF}"/>
              </a:ext>
            </a:extLst>
          </p:cNvPr>
          <p:cNvSpPr txBox="1"/>
          <p:nvPr/>
        </p:nvSpPr>
        <p:spPr>
          <a:xfrm>
            <a:off x="3532820" y="628912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EA223B5-6480-8741-B2DF-EB798D520360}"/>
              </a:ext>
            </a:extLst>
          </p:cNvPr>
          <p:cNvSpPr txBox="1"/>
          <p:nvPr/>
        </p:nvSpPr>
        <p:spPr>
          <a:xfrm rot="18440582">
            <a:off x="3295781" y="2010607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8717FDE-81A6-2849-8B2C-8243FA2CBCD4}"/>
              </a:ext>
            </a:extLst>
          </p:cNvPr>
          <p:cNvGrpSpPr/>
          <p:nvPr/>
        </p:nvGrpSpPr>
        <p:grpSpPr>
          <a:xfrm>
            <a:off x="3257659" y="3591455"/>
            <a:ext cx="1004520" cy="1010094"/>
            <a:chOff x="5144276" y="2003303"/>
            <a:chExt cx="1520972" cy="1989987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38F4EDD-8764-094E-9D48-BA1C06F33CEE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56" name="AutoShape 3">
                <a:extLst>
                  <a:ext uri="{FF2B5EF4-FFF2-40B4-BE49-F238E27FC236}">
                    <a16:creationId xmlns:a16="http://schemas.microsoft.com/office/drawing/2014/main" id="{5A005AC9-5D4D-994B-B271-075326F8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7" name="Line 18">
                <a:extLst>
                  <a:ext uri="{FF2B5EF4-FFF2-40B4-BE49-F238E27FC236}">
                    <a16:creationId xmlns:a16="http://schemas.microsoft.com/office/drawing/2014/main" id="{59C83A73-35EE-F94B-8F2D-9C7B81068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8" name="Line 19">
                <a:extLst>
                  <a:ext uri="{FF2B5EF4-FFF2-40B4-BE49-F238E27FC236}">
                    <a16:creationId xmlns:a16="http://schemas.microsoft.com/office/drawing/2014/main" id="{DEA5B070-689D-664F-8F1A-8D97D8245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/>
                <p:nvPr/>
              </p:nvSpPr>
              <p:spPr>
                <a:xfrm>
                  <a:off x="5900209" y="2534198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209" y="2534198"/>
                  <a:ext cx="765039" cy="486800"/>
                </a:xfrm>
                <a:prstGeom prst="rect">
                  <a:avLst/>
                </a:prstGeom>
                <a:blipFill>
                  <a:blip r:embed="rId8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952D170-4A78-B14A-BBB9-F0F622D413A0}"/>
              </a:ext>
            </a:extLst>
          </p:cNvPr>
          <p:cNvSpPr txBox="1"/>
          <p:nvPr/>
        </p:nvSpPr>
        <p:spPr>
          <a:xfrm>
            <a:off x="4134260" y="401161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124BF33-CB5E-8744-BC2C-7766D90F68A1}"/>
              </a:ext>
            </a:extLst>
          </p:cNvPr>
          <p:cNvSpPr txBox="1"/>
          <p:nvPr/>
        </p:nvSpPr>
        <p:spPr>
          <a:xfrm rot="18440582">
            <a:off x="3317899" y="3885691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007A37C-3581-E445-A541-8BE38B23117A}"/>
              </a:ext>
            </a:extLst>
          </p:cNvPr>
          <p:cNvSpPr txBox="1"/>
          <p:nvPr/>
        </p:nvSpPr>
        <p:spPr>
          <a:xfrm>
            <a:off x="4159544" y="5765995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2D3D91-5553-3E48-9764-16B463A6F4C3}"/>
              </a:ext>
            </a:extLst>
          </p:cNvPr>
          <p:cNvGrpSpPr/>
          <p:nvPr/>
        </p:nvGrpSpPr>
        <p:grpSpPr>
          <a:xfrm>
            <a:off x="6246559" y="1869348"/>
            <a:ext cx="903771" cy="1010094"/>
            <a:chOff x="5144276" y="2003303"/>
            <a:chExt cx="1368425" cy="198998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C02B372-E611-1D49-ACFC-E96E6346BE9E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90" name="AutoShape 3">
                <a:extLst>
                  <a:ext uri="{FF2B5EF4-FFF2-40B4-BE49-F238E27FC236}">
                    <a16:creationId xmlns:a16="http://schemas.microsoft.com/office/drawing/2014/main" id="{AB5887BD-CA7B-034E-BF34-D0B7B7337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1" name="Line 18">
                <a:extLst>
                  <a:ext uri="{FF2B5EF4-FFF2-40B4-BE49-F238E27FC236}">
                    <a16:creationId xmlns:a16="http://schemas.microsoft.com/office/drawing/2014/main" id="{B4053A01-9059-DF41-B186-15E211143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92" name="Line 19">
                <a:extLst>
                  <a:ext uri="{FF2B5EF4-FFF2-40B4-BE49-F238E27FC236}">
                    <a16:creationId xmlns:a16="http://schemas.microsoft.com/office/drawing/2014/main" id="{E9514CA5-1052-DB44-A7B5-609D0EE2B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F856280C-2DCB-C140-BC28-5CFBD7637785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F856280C-2DCB-C140-BC28-5CFBD763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3D21E8C8-26E8-1044-A1BE-F763EA3985E0}"/>
              </a:ext>
            </a:extLst>
          </p:cNvPr>
          <p:cNvSpPr txBox="1"/>
          <p:nvPr/>
        </p:nvSpPr>
        <p:spPr>
          <a:xfrm>
            <a:off x="6548616" y="2873347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B35063C-C2E1-3A43-A696-38725CF41D4B}"/>
              </a:ext>
            </a:extLst>
          </p:cNvPr>
          <p:cNvGrpSpPr/>
          <p:nvPr/>
        </p:nvGrpSpPr>
        <p:grpSpPr>
          <a:xfrm>
            <a:off x="6235940" y="5087882"/>
            <a:ext cx="903771" cy="1010094"/>
            <a:chOff x="5144276" y="2003303"/>
            <a:chExt cx="1368425" cy="198998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625B9A2-17C3-C44C-9E94-BE8EA561FE92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97" name="AutoShape 3">
                <a:extLst>
                  <a:ext uri="{FF2B5EF4-FFF2-40B4-BE49-F238E27FC236}">
                    <a16:creationId xmlns:a16="http://schemas.microsoft.com/office/drawing/2014/main" id="{3DA617C8-E690-F645-B597-7968C29F0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8" name="Line 18">
                <a:extLst>
                  <a:ext uri="{FF2B5EF4-FFF2-40B4-BE49-F238E27FC236}">
                    <a16:creationId xmlns:a16="http://schemas.microsoft.com/office/drawing/2014/main" id="{1E8BF2B2-CFB6-444B-85A5-DD219167D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99" name="Line 19">
                <a:extLst>
                  <a:ext uri="{FF2B5EF4-FFF2-40B4-BE49-F238E27FC236}">
                    <a16:creationId xmlns:a16="http://schemas.microsoft.com/office/drawing/2014/main" id="{007F1DBF-5DA6-0748-B690-9A9CF992E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9E9BFC0A-DAA7-4146-A426-827D1535A73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9E9BFC0A-DAA7-4146-A426-827D1535A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8EF38123-1ACA-0F4D-A4FC-B3383EE3B916}"/>
              </a:ext>
            </a:extLst>
          </p:cNvPr>
          <p:cNvSpPr txBox="1"/>
          <p:nvPr/>
        </p:nvSpPr>
        <p:spPr>
          <a:xfrm>
            <a:off x="7125227" y="553636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4C2B7C6-635F-9C4A-BB6D-DB96B9CACABD}"/>
              </a:ext>
            </a:extLst>
          </p:cNvPr>
          <p:cNvSpPr txBox="1"/>
          <p:nvPr/>
        </p:nvSpPr>
        <p:spPr>
          <a:xfrm rot="18440582">
            <a:off x="6306799" y="2163584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5cm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8BCB76-95C9-CA48-8B86-083713152F5F}"/>
              </a:ext>
            </a:extLst>
          </p:cNvPr>
          <p:cNvGrpSpPr/>
          <p:nvPr/>
        </p:nvGrpSpPr>
        <p:grpSpPr>
          <a:xfrm>
            <a:off x="6268677" y="3478615"/>
            <a:ext cx="903771" cy="1010094"/>
            <a:chOff x="5144276" y="2003303"/>
            <a:chExt cx="1368425" cy="1989987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7A9EC45-7749-B145-B6D9-36175F1E15EE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05" name="AutoShape 3">
                <a:extLst>
                  <a:ext uri="{FF2B5EF4-FFF2-40B4-BE49-F238E27FC236}">
                    <a16:creationId xmlns:a16="http://schemas.microsoft.com/office/drawing/2014/main" id="{B97E5E9D-05C4-F141-B9EB-F27DFA80C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" name="Line 18">
                <a:extLst>
                  <a:ext uri="{FF2B5EF4-FFF2-40B4-BE49-F238E27FC236}">
                    <a16:creationId xmlns:a16="http://schemas.microsoft.com/office/drawing/2014/main" id="{61888AB1-8B62-0547-9DE8-82A534C38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07" name="Line 19">
                <a:extLst>
                  <a:ext uri="{FF2B5EF4-FFF2-40B4-BE49-F238E27FC236}">
                    <a16:creationId xmlns:a16="http://schemas.microsoft.com/office/drawing/2014/main" id="{85CBB50B-C7C0-9047-AB29-69E20B22B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2A63FADC-3E38-594B-8ABF-B585D15BE2B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2A63FADC-3E38-594B-8ABF-B585D15BE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10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6B785621-C536-A945-AC8C-674090D09BB9}"/>
              </a:ext>
            </a:extLst>
          </p:cNvPr>
          <p:cNvSpPr txBox="1"/>
          <p:nvPr/>
        </p:nvSpPr>
        <p:spPr>
          <a:xfrm>
            <a:off x="7145278" y="389877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5DA4DC0-392E-0242-BAFD-97C46DA00EF8}"/>
              </a:ext>
            </a:extLst>
          </p:cNvPr>
          <p:cNvSpPr txBox="1"/>
          <p:nvPr/>
        </p:nvSpPr>
        <p:spPr>
          <a:xfrm rot="18440582">
            <a:off x="6328917" y="3772851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8D20415-1F2B-A849-951B-F0BF3DDF8678}"/>
              </a:ext>
            </a:extLst>
          </p:cNvPr>
          <p:cNvSpPr txBox="1"/>
          <p:nvPr/>
        </p:nvSpPr>
        <p:spPr>
          <a:xfrm>
            <a:off x="6452867" y="6073741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5cm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79162AA-B39A-E34F-8D2C-FF84B2660A55}"/>
              </a:ext>
            </a:extLst>
          </p:cNvPr>
          <p:cNvGrpSpPr/>
          <p:nvPr/>
        </p:nvGrpSpPr>
        <p:grpSpPr>
          <a:xfrm>
            <a:off x="7794528" y="1863253"/>
            <a:ext cx="1026824" cy="1010094"/>
            <a:chOff x="5144276" y="2003303"/>
            <a:chExt cx="1554743" cy="1989987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4061A518-9F85-0346-8968-65F8AF27FFFC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14" name="AutoShape 3">
                <a:extLst>
                  <a:ext uri="{FF2B5EF4-FFF2-40B4-BE49-F238E27FC236}">
                    <a16:creationId xmlns:a16="http://schemas.microsoft.com/office/drawing/2014/main" id="{B96B280B-9B65-3A42-A504-B3E6E7388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" name="Line 18">
                <a:extLst>
                  <a:ext uri="{FF2B5EF4-FFF2-40B4-BE49-F238E27FC236}">
                    <a16:creationId xmlns:a16="http://schemas.microsoft.com/office/drawing/2014/main" id="{5CA8C71A-4B81-F349-885B-C2144392D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16" name="Line 19">
                <a:extLst>
                  <a:ext uri="{FF2B5EF4-FFF2-40B4-BE49-F238E27FC236}">
                    <a16:creationId xmlns:a16="http://schemas.microsoft.com/office/drawing/2014/main" id="{D6A8B151-5525-1F4E-9411-0BB8E133C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1F0C667-C85C-924C-87DE-168703367674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B1F0C667-C85C-924C-87DE-168703367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8DD33BB1-10A7-B84E-9A26-DB7FEBB55355}"/>
              </a:ext>
            </a:extLst>
          </p:cNvPr>
          <p:cNvSpPr txBox="1"/>
          <p:nvPr/>
        </p:nvSpPr>
        <p:spPr>
          <a:xfrm>
            <a:off x="8096585" y="2867252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2DDB568-1214-EA43-B08E-71A9EBC36B5A}"/>
              </a:ext>
            </a:extLst>
          </p:cNvPr>
          <p:cNvGrpSpPr/>
          <p:nvPr/>
        </p:nvGrpSpPr>
        <p:grpSpPr>
          <a:xfrm>
            <a:off x="7741183" y="5063647"/>
            <a:ext cx="1013094" cy="1010094"/>
            <a:chOff x="5144276" y="2003303"/>
            <a:chExt cx="1533954" cy="1989987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61AECEC-77F4-1945-9C9B-3E6C60877C47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21" name="AutoShape 3">
                <a:extLst>
                  <a:ext uri="{FF2B5EF4-FFF2-40B4-BE49-F238E27FC236}">
                    <a16:creationId xmlns:a16="http://schemas.microsoft.com/office/drawing/2014/main" id="{A2E37602-35F8-9345-9C00-8D587B7EB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2" name="Line 18">
                <a:extLst>
                  <a:ext uri="{FF2B5EF4-FFF2-40B4-BE49-F238E27FC236}">
                    <a16:creationId xmlns:a16="http://schemas.microsoft.com/office/drawing/2014/main" id="{A2D27C7C-AAAD-2242-AC7B-2AF36A3AA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23" name="Line 19">
                <a:extLst>
                  <a:ext uri="{FF2B5EF4-FFF2-40B4-BE49-F238E27FC236}">
                    <a16:creationId xmlns:a16="http://schemas.microsoft.com/office/drawing/2014/main" id="{B93B2769-F361-4847-8967-487428A9C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7A76DB2B-86A2-6349-B185-4D07D2147C37}"/>
                    </a:ext>
                  </a:extLst>
                </p:cNvPr>
                <p:cNvSpPr txBox="1"/>
                <p:nvPr/>
              </p:nvSpPr>
              <p:spPr>
                <a:xfrm>
                  <a:off x="5913191" y="2536286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7A76DB2B-86A2-6349-B185-4D07D2147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191" y="2536286"/>
                  <a:ext cx="765039" cy="6063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FA2DA6B5-F57E-0A49-9B18-067E991DBA81}"/>
              </a:ext>
            </a:extLst>
          </p:cNvPr>
          <p:cNvSpPr txBox="1"/>
          <p:nvPr/>
        </p:nvSpPr>
        <p:spPr>
          <a:xfrm>
            <a:off x="8048392" y="6036501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C2DD920-6950-514D-AB98-FA907F61580C}"/>
              </a:ext>
            </a:extLst>
          </p:cNvPr>
          <p:cNvSpPr txBox="1"/>
          <p:nvPr/>
        </p:nvSpPr>
        <p:spPr>
          <a:xfrm rot="18440582">
            <a:off x="7854768" y="2157489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03DBCD8-478F-F447-B07F-67E914AA7460}"/>
              </a:ext>
            </a:extLst>
          </p:cNvPr>
          <p:cNvGrpSpPr/>
          <p:nvPr/>
        </p:nvGrpSpPr>
        <p:grpSpPr>
          <a:xfrm>
            <a:off x="7795661" y="3472834"/>
            <a:ext cx="1004520" cy="1010094"/>
            <a:chOff x="5144276" y="2003303"/>
            <a:chExt cx="1520972" cy="198998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25E276F-8CB9-4A41-BC41-92355732523C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229" name="AutoShape 3">
                <a:extLst>
                  <a:ext uri="{FF2B5EF4-FFF2-40B4-BE49-F238E27FC236}">
                    <a16:creationId xmlns:a16="http://schemas.microsoft.com/office/drawing/2014/main" id="{3CA2C938-EEC0-4F41-861A-806809C67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0" name="Line 18">
                <a:extLst>
                  <a:ext uri="{FF2B5EF4-FFF2-40B4-BE49-F238E27FC236}">
                    <a16:creationId xmlns:a16="http://schemas.microsoft.com/office/drawing/2014/main" id="{49E22569-A7D6-5C4A-8270-159C194C7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231" name="Line 19">
                <a:extLst>
                  <a:ext uri="{FF2B5EF4-FFF2-40B4-BE49-F238E27FC236}">
                    <a16:creationId xmlns:a16="http://schemas.microsoft.com/office/drawing/2014/main" id="{6803C5B0-AB1D-1140-BC38-F0014481A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1991DD4-0EF7-AF43-8E2F-718A8F4D6E48}"/>
                    </a:ext>
                  </a:extLst>
                </p:cNvPr>
                <p:cNvSpPr txBox="1"/>
                <p:nvPr/>
              </p:nvSpPr>
              <p:spPr>
                <a:xfrm>
                  <a:off x="5900209" y="2534198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1991DD4-0EF7-AF43-8E2F-718A8F4D6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209" y="2534198"/>
                  <a:ext cx="765039" cy="6063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91ADCCF0-E0FA-C74B-A547-B7B587EDDE6D}"/>
              </a:ext>
            </a:extLst>
          </p:cNvPr>
          <p:cNvSpPr txBox="1"/>
          <p:nvPr/>
        </p:nvSpPr>
        <p:spPr>
          <a:xfrm>
            <a:off x="8672262" y="3892993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3E4483B5-37D8-C941-AB2A-1F27DEF8B754}"/>
              </a:ext>
            </a:extLst>
          </p:cNvPr>
          <p:cNvSpPr txBox="1"/>
          <p:nvPr/>
        </p:nvSpPr>
        <p:spPr>
          <a:xfrm rot="18440582">
            <a:off x="7855901" y="3767070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CB4A9B8D-0C1A-5243-9597-33895AF70449}"/>
              </a:ext>
            </a:extLst>
          </p:cNvPr>
          <p:cNvSpPr txBox="1"/>
          <p:nvPr/>
        </p:nvSpPr>
        <p:spPr>
          <a:xfrm rot="5400000">
            <a:off x="8547520" y="5513372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178019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7489790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Finding Missing Sides (2)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Find the length of the side marked with an x.  Give your answers to 2 decimal places where needed.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Work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DOWNWARDS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D99E1EF-3387-C54B-ACE2-81D0919A4AC3}"/>
              </a:ext>
            </a:extLst>
          </p:cNvPr>
          <p:cNvGrpSpPr/>
          <p:nvPr/>
        </p:nvGrpSpPr>
        <p:grpSpPr>
          <a:xfrm>
            <a:off x="350874" y="1722466"/>
            <a:ext cx="903771" cy="1046542"/>
            <a:chOff x="5144276" y="2003303"/>
            <a:chExt cx="1368425" cy="20617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1342DD-5C09-5841-BBC4-D2F83EEA4A4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E75798F9-9166-7348-AD00-0EA85CB8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id="{CDCBDC87-2E0E-AB48-9C15-9AD967967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8" name="Line 19">
                <a:extLst>
                  <a:ext uri="{FF2B5EF4-FFF2-40B4-BE49-F238E27FC236}">
                    <a16:creationId xmlns:a16="http://schemas.microsoft.com/office/drawing/2014/main" id="{2FA8C586-2598-E644-ABC6-9F7EF69D2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72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6DFD96-CDB1-334B-8952-C10C7852B77C}"/>
              </a:ext>
            </a:extLst>
          </p:cNvPr>
          <p:cNvSpPr txBox="1"/>
          <p:nvPr/>
        </p:nvSpPr>
        <p:spPr>
          <a:xfrm>
            <a:off x="652931" y="2726465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C79597-3BD3-0344-89C4-CEA4862711B2}"/>
              </a:ext>
            </a:extLst>
          </p:cNvPr>
          <p:cNvGrpSpPr/>
          <p:nvPr/>
        </p:nvGrpSpPr>
        <p:grpSpPr>
          <a:xfrm>
            <a:off x="340944" y="5322365"/>
            <a:ext cx="903771" cy="1046542"/>
            <a:chOff x="5144276" y="2003303"/>
            <a:chExt cx="1368425" cy="206179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1CBE72-CD47-C449-B055-71AC3F25818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50" name="AutoShape 3">
                <a:extLst>
                  <a:ext uri="{FF2B5EF4-FFF2-40B4-BE49-F238E27FC236}">
                    <a16:creationId xmlns:a16="http://schemas.microsoft.com/office/drawing/2014/main" id="{32B3EC73-CA00-3B40-99FE-C2489AC2C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CFE18661-79CB-B445-85AA-33542FF66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8DE014B5-B9B1-B245-8BF0-BF2109C6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72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C489569-B43D-5B42-9CE3-548994CACCF4}"/>
              </a:ext>
            </a:extLst>
          </p:cNvPr>
          <p:cNvSpPr txBox="1"/>
          <p:nvPr/>
        </p:nvSpPr>
        <p:spPr>
          <a:xfrm rot="5400000">
            <a:off x="986847" y="5716417"/>
            <a:ext cx="779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9.51cm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5F3583-9299-AF43-A483-580DE04FE46F}"/>
              </a:ext>
            </a:extLst>
          </p:cNvPr>
          <p:cNvSpPr txBox="1"/>
          <p:nvPr/>
        </p:nvSpPr>
        <p:spPr>
          <a:xfrm rot="18440582">
            <a:off x="411114" y="2016702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5cm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44858AA-8900-8B49-A78F-6826E17B5FF5}"/>
              </a:ext>
            </a:extLst>
          </p:cNvPr>
          <p:cNvGrpSpPr/>
          <p:nvPr/>
        </p:nvGrpSpPr>
        <p:grpSpPr>
          <a:xfrm>
            <a:off x="372992" y="3597550"/>
            <a:ext cx="903771" cy="1046542"/>
            <a:chOff x="5144276" y="2003303"/>
            <a:chExt cx="1368425" cy="206179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F575DA3-DB92-3D45-8B8D-12A4D5EA1D48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32" name="AutoShape 3">
                <a:extLst>
                  <a:ext uri="{FF2B5EF4-FFF2-40B4-BE49-F238E27FC236}">
                    <a16:creationId xmlns:a16="http://schemas.microsoft.com/office/drawing/2014/main" id="{1CF42625-E24D-4046-A167-9FECDD6A8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Line 18">
                <a:extLst>
                  <a:ext uri="{FF2B5EF4-FFF2-40B4-BE49-F238E27FC236}">
                    <a16:creationId xmlns:a16="http://schemas.microsoft.com/office/drawing/2014/main" id="{8DF428C9-DA6B-B549-8495-468A2E918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34" name="Line 19">
                <a:extLst>
                  <a:ext uri="{FF2B5EF4-FFF2-40B4-BE49-F238E27FC236}">
                    <a16:creationId xmlns:a16="http://schemas.microsoft.com/office/drawing/2014/main" id="{F0100141-633B-D942-A6AC-35EEB0680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72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48F0A15-430A-514F-9E66-7ED9CD8F7C74}"/>
              </a:ext>
            </a:extLst>
          </p:cNvPr>
          <p:cNvSpPr txBox="1"/>
          <p:nvPr/>
        </p:nvSpPr>
        <p:spPr>
          <a:xfrm>
            <a:off x="1249593" y="4017709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0B8CEF0-8006-0F40-991B-5EAAEAC3F87F}"/>
              </a:ext>
            </a:extLst>
          </p:cNvPr>
          <p:cNvSpPr txBox="1"/>
          <p:nvPr/>
        </p:nvSpPr>
        <p:spPr>
          <a:xfrm rot="18440582">
            <a:off x="368804" y="3891019"/>
            <a:ext cx="75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10cm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01DDADF-BDFA-CF48-BB33-E58E276DD81C}"/>
              </a:ext>
            </a:extLst>
          </p:cNvPr>
          <p:cNvSpPr txBox="1"/>
          <p:nvPr/>
        </p:nvSpPr>
        <p:spPr>
          <a:xfrm>
            <a:off x="550692" y="5622136"/>
            <a:ext cx="307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42ED8F-5DBF-A54D-9C7B-43B6A4B9DACD}"/>
              </a:ext>
            </a:extLst>
          </p:cNvPr>
          <p:cNvGrpSpPr/>
          <p:nvPr/>
        </p:nvGrpSpPr>
        <p:grpSpPr>
          <a:xfrm>
            <a:off x="3235541" y="1716371"/>
            <a:ext cx="1026824" cy="1010094"/>
            <a:chOff x="5144276" y="2003303"/>
            <a:chExt cx="1554743" cy="198998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39164CC-37C2-8D4E-897C-329640FCB29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1" name="AutoShape 3">
                <a:extLst>
                  <a:ext uri="{FF2B5EF4-FFF2-40B4-BE49-F238E27FC236}">
                    <a16:creationId xmlns:a16="http://schemas.microsoft.com/office/drawing/2014/main" id="{4E79718E-F9C9-B745-B18C-095656EAD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2" name="Line 18">
                <a:extLst>
                  <a:ext uri="{FF2B5EF4-FFF2-40B4-BE49-F238E27FC236}">
                    <a16:creationId xmlns:a16="http://schemas.microsoft.com/office/drawing/2014/main" id="{0704B4BE-0D87-C949-8760-82950A332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43" name="Line 19">
                <a:extLst>
                  <a:ext uri="{FF2B5EF4-FFF2-40B4-BE49-F238E27FC236}">
                    <a16:creationId xmlns:a16="http://schemas.microsoft.com/office/drawing/2014/main" id="{DDD8EAC0-B71E-B04A-B8B2-54420E8CF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74E7FD31-6A44-A64F-A850-DAAEECB52E9A}"/>
              </a:ext>
            </a:extLst>
          </p:cNvPr>
          <p:cNvSpPr txBox="1"/>
          <p:nvPr/>
        </p:nvSpPr>
        <p:spPr>
          <a:xfrm>
            <a:off x="3537598" y="2720370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98F6F12-DBE8-9947-AE1E-6F5173AD5A3D}"/>
              </a:ext>
            </a:extLst>
          </p:cNvPr>
          <p:cNvGrpSpPr/>
          <p:nvPr/>
        </p:nvGrpSpPr>
        <p:grpSpPr>
          <a:xfrm>
            <a:off x="3225611" y="5316270"/>
            <a:ext cx="903771" cy="1038641"/>
            <a:chOff x="5144276" y="2003303"/>
            <a:chExt cx="1368425" cy="2046228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F0C4097-EACA-6345-8D90-0100D9FDCF07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8" name="AutoShape 3">
                <a:extLst>
                  <a:ext uri="{FF2B5EF4-FFF2-40B4-BE49-F238E27FC236}">
                    <a16:creationId xmlns:a16="http://schemas.microsoft.com/office/drawing/2014/main" id="{076D5979-DC4D-B940-B7D5-7FB8DD65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9" name="Line 18">
                <a:extLst>
                  <a:ext uri="{FF2B5EF4-FFF2-40B4-BE49-F238E27FC236}">
                    <a16:creationId xmlns:a16="http://schemas.microsoft.com/office/drawing/2014/main" id="{08F70AB1-74FF-784C-A86C-AF246108D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0" name="Line 19">
                <a:extLst>
                  <a:ext uri="{FF2B5EF4-FFF2-40B4-BE49-F238E27FC236}">
                    <a16:creationId xmlns:a16="http://schemas.microsoft.com/office/drawing/2014/main" id="{747D116F-28D3-F84B-8D8F-24704B5F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/>
                <p:nvPr/>
              </p:nvSpPr>
              <p:spPr>
                <a:xfrm>
                  <a:off x="5288475" y="3443179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475" y="3443179"/>
                  <a:ext cx="765039" cy="6063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47C633-86C6-CE42-9DDA-2C0D213623CF}"/>
              </a:ext>
            </a:extLst>
          </p:cNvPr>
          <p:cNvSpPr txBox="1"/>
          <p:nvPr/>
        </p:nvSpPr>
        <p:spPr>
          <a:xfrm>
            <a:off x="3532820" y="628912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EA223B5-6480-8741-B2DF-EB798D520360}"/>
              </a:ext>
            </a:extLst>
          </p:cNvPr>
          <p:cNvSpPr txBox="1"/>
          <p:nvPr/>
        </p:nvSpPr>
        <p:spPr>
          <a:xfrm rot="18440582">
            <a:off x="3246441" y="1910901"/>
            <a:ext cx="78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2.4cm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8717FDE-81A6-2849-8B2C-8243FA2CBCD4}"/>
              </a:ext>
            </a:extLst>
          </p:cNvPr>
          <p:cNvGrpSpPr/>
          <p:nvPr/>
        </p:nvGrpSpPr>
        <p:grpSpPr>
          <a:xfrm>
            <a:off x="3257659" y="3591455"/>
            <a:ext cx="903771" cy="1035713"/>
            <a:chOff x="5144276" y="2003303"/>
            <a:chExt cx="1368425" cy="2040459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38F4EDD-8764-094E-9D48-BA1C06F33CEE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56" name="AutoShape 3">
                <a:extLst>
                  <a:ext uri="{FF2B5EF4-FFF2-40B4-BE49-F238E27FC236}">
                    <a16:creationId xmlns:a16="http://schemas.microsoft.com/office/drawing/2014/main" id="{5A005AC9-5D4D-994B-B271-075326F8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7" name="Line 18">
                <a:extLst>
                  <a:ext uri="{FF2B5EF4-FFF2-40B4-BE49-F238E27FC236}">
                    <a16:creationId xmlns:a16="http://schemas.microsoft.com/office/drawing/2014/main" id="{59C83A73-35EE-F94B-8F2D-9C7B81068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8" name="Line 19">
                <a:extLst>
                  <a:ext uri="{FF2B5EF4-FFF2-40B4-BE49-F238E27FC236}">
                    <a16:creationId xmlns:a16="http://schemas.microsoft.com/office/drawing/2014/main" id="{DEA5B070-689D-664F-8F1A-8D97D8245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/>
                <p:nvPr/>
              </p:nvSpPr>
              <p:spPr>
                <a:xfrm>
                  <a:off x="5303564" y="3437410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564" y="3437410"/>
                  <a:ext cx="765039" cy="6063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952D170-4A78-B14A-BBB9-F0F622D413A0}"/>
              </a:ext>
            </a:extLst>
          </p:cNvPr>
          <p:cNvSpPr txBox="1"/>
          <p:nvPr/>
        </p:nvSpPr>
        <p:spPr>
          <a:xfrm>
            <a:off x="4134260" y="401161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124BF33-CB5E-8744-BC2C-7766D90F68A1}"/>
              </a:ext>
            </a:extLst>
          </p:cNvPr>
          <p:cNvSpPr txBox="1"/>
          <p:nvPr/>
        </p:nvSpPr>
        <p:spPr>
          <a:xfrm rot="18440582">
            <a:off x="3288063" y="3825398"/>
            <a:ext cx="68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741FEE9-F561-2740-B2A1-B2F9C9131A74}"/>
              </a:ext>
            </a:extLst>
          </p:cNvPr>
          <p:cNvSpPr txBox="1"/>
          <p:nvPr/>
        </p:nvSpPr>
        <p:spPr>
          <a:xfrm rot="18440582">
            <a:off x="3195568" y="5622136"/>
            <a:ext cx="68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2.4cm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FC60741-25C1-B240-9876-0D8B6D3B7FE0}"/>
              </a:ext>
            </a:extLst>
          </p:cNvPr>
          <p:cNvGrpSpPr/>
          <p:nvPr/>
        </p:nvGrpSpPr>
        <p:grpSpPr>
          <a:xfrm>
            <a:off x="6242198" y="1894460"/>
            <a:ext cx="903771" cy="1046542"/>
            <a:chOff x="5144276" y="2003303"/>
            <a:chExt cx="1368425" cy="206179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2675E31-DAAD-674B-A932-0349A1CB8D8E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03" name="AutoShape 3">
                <a:extLst>
                  <a:ext uri="{FF2B5EF4-FFF2-40B4-BE49-F238E27FC236}">
                    <a16:creationId xmlns:a16="http://schemas.microsoft.com/office/drawing/2014/main" id="{43EE1F11-05CF-8143-B09F-DD47FAF3F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" name="Line 18">
                <a:extLst>
                  <a:ext uri="{FF2B5EF4-FFF2-40B4-BE49-F238E27FC236}">
                    <a16:creationId xmlns:a16="http://schemas.microsoft.com/office/drawing/2014/main" id="{24A6081D-4B2E-B94C-A482-B88768EF7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05" name="Line 19">
                <a:extLst>
                  <a:ext uri="{FF2B5EF4-FFF2-40B4-BE49-F238E27FC236}">
                    <a16:creationId xmlns:a16="http://schemas.microsoft.com/office/drawing/2014/main" id="{76772815-9C70-9443-B9EE-955EAE212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2F8D059-CC96-E048-B9E1-A5998979116D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48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2F8D059-CC96-E048-B9E1-A59989791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DCE5C8F-8893-1C41-80F0-11D99D39F84F}"/>
              </a:ext>
            </a:extLst>
          </p:cNvPr>
          <p:cNvSpPr txBox="1"/>
          <p:nvPr/>
        </p:nvSpPr>
        <p:spPr>
          <a:xfrm>
            <a:off x="6544255" y="2898459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7BC28F-0BC7-3847-9D31-734C6757E251}"/>
              </a:ext>
            </a:extLst>
          </p:cNvPr>
          <p:cNvGrpSpPr/>
          <p:nvPr/>
        </p:nvGrpSpPr>
        <p:grpSpPr>
          <a:xfrm>
            <a:off x="6207915" y="5070461"/>
            <a:ext cx="903771" cy="1046542"/>
            <a:chOff x="5144276" y="2003303"/>
            <a:chExt cx="1368425" cy="206179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05BFF2C-ACDE-834D-9E50-58B2423CECB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10" name="AutoShape 3">
                <a:extLst>
                  <a:ext uri="{FF2B5EF4-FFF2-40B4-BE49-F238E27FC236}">
                    <a16:creationId xmlns:a16="http://schemas.microsoft.com/office/drawing/2014/main" id="{EBC3C343-3B39-8F46-ABA1-CAD07E5D8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1" name="Line 18">
                <a:extLst>
                  <a:ext uri="{FF2B5EF4-FFF2-40B4-BE49-F238E27FC236}">
                    <a16:creationId xmlns:a16="http://schemas.microsoft.com/office/drawing/2014/main" id="{194F9C2E-8A1B-BC40-BAAB-8C56052E3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12" name="Line 19">
                <a:extLst>
                  <a:ext uri="{FF2B5EF4-FFF2-40B4-BE49-F238E27FC236}">
                    <a16:creationId xmlns:a16="http://schemas.microsoft.com/office/drawing/2014/main" id="{785B79BA-62EC-384C-A92B-9E8E4C539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9356033-5A6C-DB4A-A170-F9F28558B76F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48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9356033-5A6C-DB4A-A170-F9F28558B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C29E53F5-70C1-8C4B-8D0A-F4059AA387EE}"/>
              </a:ext>
            </a:extLst>
          </p:cNvPr>
          <p:cNvSpPr txBox="1"/>
          <p:nvPr/>
        </p:nvSpPr>
        <p:spPr>
          <a:xfrm rot="5400000">
            <a:off x="6853818" y="5464513"/>
            <a:ext cx="779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4.46cm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4857FC0-A272-3B44-882D-DD4501C232E3}"/>
              </a:ext>
            </a:extLst>
          </p:cNvPr>
          <p:cNvSpPr txBox="1"/>
          <p:nvPr/>
        </p:nvSpPr>
        <p:spPr>
          <a:xfrm rot="18440582">
            <a:off x="6280006" y="2143367"/>
            <a:ext cx="650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12cm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EFC7C93-048F-9044-B2AD-B4825C4EFF27}"/>
              </a:ext>
            </a:extLst>
          </p:cNvPr>
          <p:cNvGrpSpPr/>
          <p:nvPr/>
        </p:nvGrpSpPr>
        <p:grpSpPr>
          <a:xfrm>
            <a:off x="6264316" y="3482465"/>
            <a:ext cx="903771" cy="1046542"/>
            <a:chOff x="5144276" y="2003303"/>
            <a:chExt cx="1368425" cy="2061794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20FC1AE-32E7-9F40-84BC-410F82DAB471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18" name="AutoShape 3">
                <a:extLst>
                  <a:ext uri="{FF2B5EF4-FFF2-40B4-BE49-F238E27FC236}">
                    <a16:creationId xmlns:a16="http://schemas.microsoft.com/office/drawing/2014/main" id="{AFBF6DE6-506C-CC4E-91ED-B41219B01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9" name="Line 18">
                <a:extLst>
                  <a:ext uri="{FF2B5EF4-FFF2-40B4-BE49-F238E27FC236}">
                    <a16:creationId xmlns:a16="http://schemas.microsoft.com/office/drawing/2014/main" id="{C0165190-6D47-3947-B892-9D38A82E3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21" name="Line 19">
                <a:extLst>
                  <a:ext uri="{FF2B5EF4-FFF2-40B4-BE49-F238E27FC236}">
                    <a16:creationId xmlns:a16="http://schemas.microsoft.com/office/drawing/2014/main" id="{D9910FA1-75B1-464A-8B01-C101064D3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771F5C0-FAE7-E54F-8D85-C51837770F39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48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771F5C0-FAE7-E54F-8D85-C51837770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814BB0A-D31B-5349-9A53-4D7541EB7264}"/>
              </a:ext>
            </a:extLst>
          </p:cNvPr>
          <p:cNvSpPr txBox="1"/>
          <p:nvPr/>
        </p:nvSpPr>
        <p:spPr>
          <a:xfrm>
            <a:off x="7140917" y="390262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F18913B-94AF-FD4E-94B9-D8AAAAE3889C}"/>
              </a:ext>
            </a:extLst>
          </p:cNvPr>
          <p:cNvSpPr txBox="1"/>
          <p:nvPr/>
        </p:nvSpPr>
        <p:spPr>
          <a:xfrm rot="18440582">
            <a:off x="6292027" y="3680237"/>
            <a:ext cx="75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6cm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E4662D-45E0-A34D-8843-0EEAEB7850E5}"/>
              </a:ext>
            </a:extLst>
          </p:cNvPr>
          <p:cNvSpPr txBox="1"/>
          <p:nvPr/>
        </p:nvSpPr>
        <p:spPr>
          <a:xfrm>
            <a:off x="6417663" y="5370232"/>
            <a:ext cx="307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738F432-9B87-004E-873C-8F77CDF912EC}"/>
              </a:ext>
            </a:extLst>
          </p:cNvPr>
          <p:cNvGrpSpPr/>
          <p:nvPr/>
        </p:nvGrpSpPr>
        <p:grpSpPr>
          <a:xfrm>
            <a:off x="7787284" y="1898278"/>
            <a:ext cx="1026824" cy="1010094"/>
            <a:chOff x="5144276" y="2003303"/>
            <a:chExt cx="1554743" cy="198998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BC5B6D6-C80C-E24A-B856-3564CC0E0C85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62" name="AutoShape 3">
                <a:extLst>
                  <a:ext uri="{FF2B5EF4-FFF2-40B4-BE49-F238E27FC236}">
                    <a16:creationId xmlns:a16="http://schemas.microsoft.com/office/drawing/2014/main" id="{589A042B-B258-8742-8DA8-A70EFD576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" name="Line 18">
                <a:extLst>
                  <a:ext uri="{FF2B5EF4-FFF2-40B4-BE49-F238E27FC236}">
                    <a16:creationId xmlns:a16="http://schemas.microsoft.com/office/drawing/2014/main" id="{F43A6DFB-78A6-1143-9C75-F86450535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64" name="Line 19">
                <a:extLst>
                  <a:ext uri="{FF2B5EF4-FFF2-40B4-BE49-F238E27FC236}">
                    <a16:creationId xmlns:a16="http://schemas.microsoft.com/office/drawing/2014/main" id="{EA76BA84-777F-B849-BD71-75A941F37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0E85529-2B77-CC45-B94D-342A200C7184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80E85529-2B77-CC45-B94D-342A200C7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5D0BBE51-B959-9544-BE8E-3C58521D6115}"/>
              </a:ext>
            </a:extLst>
          </p:cNvPr>
          <p:cNvSpPr txBox="1"/>
          <p:nvPr/>
        </p:nvSpPr>
        <p:spPr>
          <a:xfrm>
            <a:off x="8089341" y="2902277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E5AB86A-6097-FC4D-8283-5CC095964A2E}"/>
              </a:ext>
            </a:extLst>
          </p:cNvPr>
          <p:cNvGrpSpPr/>
          <p:nvPr/>
        </p:nvGrpSpPr>
        <p:grpSpPr>
          <a:xfrm>
            <a:off x="7803840" y="5041485"/>
            <a:ext cx="903771" cy="1038641"/>
            <a:chOff x="5144276" y="2003303"/>
            <a:chExt cx="1368425" cy="2046228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D8D6858-B19C-6E4B-81A1-E27C48C77EA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69" name="AutoShape 3">
                <a:extLst>
                  <a:ext uri="{FF2B5EF4-FFF2-40B4-BE49-F238E27FC236}">
                    <a16:creationId xmlns:a16="http://schemas.microsoft.com/office/drawing/2014/main" id="{D984EF26-B231-264D-B222-9994DE5A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0" name="Line 18">
                <a:extLst>
                  <a:ext uri="{FF2B5EF4-FFF2-40B4-BE49-F238E27FC236}">
                    <a16:creationId xmlns:a16="http://schemas.microsoft.com/office/drawing/2014/main" id="{89BE5A84-8F90-BC4B-AE36-47F4BEFFC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71" name="Line 19">
                <a:extLst>
                  <a:ext uri="{FF2B5EF4-FFF2-40B4-BE49-F238E27FC236}">
                    <a16:creationId xmlns:a16="http://schemas.microsoft.com/office/drawing/2014/main" id="{2614AF0C-8971-8347-B092-08EE4ADB8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393AB2D4-D480-BB46-9DFF-D7112EA915CB}"/>
                    </a:ext>
                  </a:extLst>
                </p:cNvPr>
                <p:cNvSpPr txBox="1"/>
                <p:nvPr/>
              </p:nvSpPr>
              <p:spPr>
                <a:xfrm>
                  <a:off x="5288475" y="3443179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393AB2D4-D480-BB46-9DFF-D7112EA91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475" y="3443179"/>
                  <a:ext cx="765039" cy="6063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33E355E8-14B2-4D46-9C77-6E4B41CB6C8E}"/>
              </a:ext>
            </a:extLst>
          </p:cNvPr>
          <p:cNvSpPr txBox="1"/>
          <p:nvPr/>
        </p:nvSpPr>
        <p:spPr>
          <a:xfrm>
            <a:off x="8111049" y="6014339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EFEE982-36EE-1442-81E2-56B3B1828BEB}"/>
              </a:ext>
            </a:extLst>
          </p:cNvPr>
          <p:cNvSpPr txBox="1"/>
          <p:nvPr/>
        </p:nvSpPr>
        <p:spPr>
          <a:xfrm rot="18440582">
            <a:off x="7798184" y="2092808"/>
            <a:ext cx="78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3.8cm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45875D4-DAF8-364F-864A-FBAEB42EE9ED}"/>
              </a:ext>
            </a:extLst>
          </p:cNvPr>
          <p:cNvGrpSpPr/>
          <p:nvPr/>
        </p:nvGrpSpPr>
        <p:grpSpPr>
          <a:xfrm>
            <a:off x="7830738" y="3485407"/>
            <a:ext cx="903771" cy="1035713"/>
            <a:chOff x="5144276" y="2003303"/>
            <a:chExt cx="1368425" cy="2040459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436E620-F052-D24A-9112-A8E3B74875C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77" name="AutoShape 3">
                <a:extLst>
                  <a:ext uri="{FF2B5EF4-FFF2-40B4-BE49-F238E27FC236}">
                    <a16:creationId xmlns:a16="http://schemas.microsoft.com/office/drawing/2014/main" id="{DFEF91FF-34F6-2844-A1DB-A29568D5E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8" name="Line 18">
                <a:extLst>
                  <a:ext uri="{FF2B5EF4-FFF2-40B4-BE49-F238E27FC236}">
                    <a16:creationId xmlns:a16="http://schemas.microsoft.com/office/drawing/2014/main" id="{478C762E-94A5-8848-AC58-C86A8B72F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79" name="Line 19">
                <a:extLst>
                  <a:ext uri="{FF2B5EF4-FFF2-40B4-BE49-F238E27FC236}">
                    <a16:creationId xmlns:a16="http://schemas.microsoft.com/office/drawing/2014/main" id="{6AC7B98B-51A7-F94B-9672-00EBB21BF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EEDB83A8-527A-CA44-BB95-838E7F0BD01C}"/>
                    </a:ext>
                  </a:extLst>
                </p:cNvPr>
                <p:cNvSpPr txBox="1"/>
                <p:nvPr/>
              </p:nvSpPr>
              <p:spPr>
                <a:xfrm>
                  <a:off x="5303564" y="3437410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EEDB83A8-527A-CA44-BB95-838E7F0BD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564" y="3437410"/>
                  <a:ext cx="765039" cy="6063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6065ADE6-9678-7246-BDEB-82B68254ED93}"/>
              </a:ext>
            </a:extLst>
          </p:cNvPr>
          <p:cNvSpPr txBox="1"/>
          <p:nvPr/>
        </p:nvSpPr>
        <p:spPr>
          <a:xfrm>
            <a:off x="8707339" y="3905566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DA772B9-A39F-C641-9A55-CC689D9760CB}"/>
              </a:ext>
            </a:extLst>
          </p:cNvPr>
          <p:cNvSpPr txBox="1"/>
          <p:nvPr/>
        </p:nvSpPr>
        <p:spPr>
          <a:xfrm rot="18440582">
            <a:off x="7861142" y="3719350"/>
            <a:ext cx="68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3.8cm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C3B237D-69AE-0148-BF95-DC23937A444F}"/>
              </a:ext>
            </a:extLst>
          </p:cNvPr>
          <p:cNvSpPr txBox="1"/>
          <p:nvPr/>
        </p:nvSpPr>
        <p:spPr>
          <a:xfrm rot="18440582">
            <a:off x="7773797" y="5347351"/>
            <a:ext cx="68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3.8cm</a:t>
            </a:r>
          </a:p>
        </p:txBody>
      </p:sp>
    </p:spTree>
    <p:extLst>
      <p:ext uri="{BB962C8B-B14F-4D97-AF65-F5344CB8AC3E}">
        <p14:creationId xmlns:p14="http://schemas.microsoft.com/office/powerpoint/2010/main" val="416503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3360914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Finding Missing Sides (3)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Find the length of the side marked with an x.  Give your answers to 2 decimal places where needed.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Work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DOWNWARDS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D99E1EF-3387-C54B-ACE2-81D0919A4AC3}"/>
              </a:ext>
            </a:extLst>
          </p:cNvPr>
          <p:cNvGrpSpPr/>
          <p:nvPr/>
        </p:nvGrpSpPr>
        <p:grpSpPr>
          <a:xfrm>
            <a:off x="350874" y="1722466"/>
            <a:ext cx="903771" cy="1010094"/>
            <a:chOff x="5144276" y="2003303"/>
            <a:chExt cx="1368425" cy="19899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1342DD-5C09-5841-BBC4-D2F83EEA4A4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E75798F9-9166-7348-AD00-0EA85CB8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id="{CDCBDC87-2E0E-AB48-9C15-9AD967967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8" name="Line 19">
                <a:extLst>
                  <a:ext uri="{FF2B5EF4-FFF2-40B4-BE49-F238E27FC236}">
                    <a16:creationId xmlns:a16="http://schemas.microsoft.com/office/drawing/2014/main" id="{2FA8C586-2598-E644-ABC6-9F7EF69D2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3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6DFD96-CDB1-334B-8952-C10C7852B77C}"/>
              </a:ext>
            </a:extLst>
          </p:cNvPr>
          <p:cNvSpPr txBox="1"/>
          <p:nvPr/>
        </p:nvSpPr>
        <p:spPr>
          <a:xfrm>
            <a:off x="544256" y="2023801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C79597-3BD3-0344-89C4-CEA4862711B2}"/>
              </a:ext>
            </a:extLst>
          </p:cNvPr>
          <p:cNvGrpSpPr/>
          <p:nvPr/>
        </p:nvGrpSpPr>
        <p:grpSpPr>
          <a:xfrm>
            <a:off x="340944" y="5322365"/>
            <a:ext cx="903771" cy="1010094"/>
            <a:chOff x="5144276" y="2003303"/>
            <a:chExt cx="1368425" cy="198998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1CBE72-CD47-C449-B055-71AC3F25818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50" name="AutoShape 3">
                <a:extLst>
                  <a:ext uri="{FF2B5EF4-FFF2-40B4-BE49-F238E27FC236}">
                    <a16:creationId xmlns:a16="http://schemas.microsoft.com/office/drawing/2014/main" id="{32B3EC73-CA00-3B40-99FE-C2489AC2C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CFE18661-79CB-B445-85AA-33542FF66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8DE014B5-B9B1-B245-8BF0-BF2109C6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C489569-B43D-5B42-9CE3-548994CACCF4}"/>
              </a:ext>
            </a:extLst>
          </p:cNvPr>
          <p:cNvSpPr txBox="1"/>
          <p:nvPr/>
        </p:nvSpPr>
        <p:spPr>
          <a:xfrm>
            <a:off x="669398" y="631080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44858AA-8900-8B49-A78F-6826E17B5FF5}"/>
              </a:ext>
            </a:extLst>
          </p:cNvPr>
          <p:cNvGrpSpPr/>
          <p:nvPr/>
        </p:nvGrpSpPr>
        <p:grpSpPr>
          <a:xfrm>
            <a:off x="372992" y="3597550"/>
            <a:ext cx="903771" cy="1010094"/>
            <a:chOff x="5144276" y="2003303"/>
            <a:chExt cx="1368425" cy="1989987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F575DA3-DB92-3D45-8B8D-12A4D5EA1D48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32" name="AutoShape 3">
                <a:extLst>
                  <a:ext uri="{FF2B5EF4-FFF2-40B4-BE49-F238E27FC236}">
                    <a16:creationId xmlns:a16="http://schemas.microsoft.com/office/drawing/2014/main" id="{1CF42625-E24D-4046-A167-9FECDD6A8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Line 18">
                <a:extLst>
                  <a:ext uri="{FF2B5EF4-FFF2-40B4-BE49-F238E27FC236}">
                    <a16:creationId xmlns:a16="http://schemas.microsoft.com/office/drawing/2014/main" id="{8DF428C9-DA6B-B549-8495-468A2E918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34" name="Line 19">
                <a:extLst>
                  <a:ext uri="{FF2B5EF4-FFF2-40B4-BE49-F238E27FC236}">
                    <a16:creationId xmlns:a16="http://schemas.microsoft.com/office/drawing/2014/main" id="{F0100141-633B-D942-A6AC-35EEB0680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48F0A15-430A-514F-9E66-7ED9CD8F7C74}"/>
              </a:ext>
            </a:extLst>
          </p:cNvPr>
          <p:cNvSpPr txBox="1"/>
          <p:nvPr/>
        </p:nvSpPr>
        <p:spPr>
          <a:xfrm>
            <a:off x="540111" y="3900136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42ED8F-5DBF-A54D-9C7B-43B6A4B9DACD}"/>
              </a:ext>
            </a:extLst>
          </p:cNvPr>
          <p:cNvGrpSpPr/>
          <p:nvPr/>
        </p:nvGrpSpPr>
        <p:grpSpPr>
          <a:xfrm>
            <a:off x="3235541" y="1716371"/>
            <a:ext cx="1026824" cy="1010094"/>
            <a:chOff x="5144276" y="2003303"/>
            <a:chExt cx="1554743" cy="198998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39164CC-37C2-8D4E-897C-329640FCB29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1" name="AutoShape 3">
                <a:extLst>
                  <a:ext uri="{FF2B5EF4-FFF2-40B4-BE49-F238E27FC236}">
                    <a16:creationId xmlns:a16="http://schemas.microsoft.com/office/drawing/2014/main" id="{4E79718E-F9C9-B745-B18C-095656EAD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2" name="Line 18">
                <a:extLst>
                  <a:ext uri="{FF2B5EF4-FFF2-40B4-BE49-F238E27FC236}">
                    <a16:creationId xmlns:a16="http://schemas.microsoft.com/office/drawing/2014/main" id="{0704B4BE-0D87-C949-8760-82950A332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43" name="Line 19">
                <a:extLst>
                  <a:ext uri="{FF2B5EF4-FFF2-40B4-BE49-F238E27FC236}">
                    <a16:creationId xmlns:a16="http://schemas.microsoft.com/office/drawing/2014/main" id="{DDD8EAC0-B71E-B04A-B8B2-54420E8CF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486800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74E7FD31-6A44-A64F-A850-DAAEECB52E9A}"/>
              </a:ext>
            </a:extLst>
          </p:cNvPr>
          <p:cNvSpPr txBox="1"/>
          <p:nvPr/>
        </p:nvSpPr>
        <p:spPr>
          <a:xfrm>
            <a:off x="3378931" y="194788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98F6F12-DBE8-9947-AE1E-6F5173AD5A3D}"/>
              </a:ext>
            </a:extLst>
          </p:cNvPr>
          <p:cNvGrpSpPr/>
          <p:nvPr/>
        </p:nvGrpSpPr>
        <p:grpSpPr>
          <a:xfrm>
            <a:off x="3225611" y="5316270"/>
            <a:ext cx="1013094" cy="1010094"/>
            <a:chOff x="5144276" y="2003303"/>
            <a:chExt cx="1533954" cy="198998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F0C4097-EACA-6345-8D90-0100D9FDCF07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8" name="AutoShape 3">
                <a:extLst>
                  <a:ext uri="{FF2B5EF4-FFF2-40B4-BE49-F238E27FC236}">
                    <a16:creationId xmlns:a16="http://schemas.microsoft.com/office/drawing/2014/main" id="{076D5979-DC4D-B940-B7D5-7FB8DD65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9" name="Line 18">
                <a:extLst>
                  <a:ext uri="{FF2B5EF4-FFF2-40B4-BE49-F238E27FC236}">
                    <a16:creationId xmlns:a16="http://schemas.microsoft.com/office/drawing/2014/main" id="{08F70AB1-74FF-784C-A86C-AF246108D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0" name="Line 19">
                <a:extLst>
                  <a:ext uri="{FF2B5EF4-FFF2-40B4-BE49-F238E27FC236}">
                    <a16:creationId xmlns:a16="http://schemas.microsoft.com/office/drawing/2014/main" id="{747D116F-28D3-F84B-8D8F-24704B5F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/>
                <p:nvPr/>
              </p:nvSpPr>
              <p:spPr>
                <a:xfrm>
                  <a:off x="5913191" y="2536286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191" y="2536286"/>
                  <a:ext cx="765039" cy="486800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47C633-86C6-CE42-9DDA-2C0D213623CF}"/>
              </a:ext>
            </a:extLst>
          </p:cNvPr>
          <p:cNvSpPr txBox="1"/>
          <p:nvPr/>
        </p:nvSpPr>
        <p:spPr>
          <a:xfrm>
            <a:off x="4150205" y="5773573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8717FDE-81A6-2849-8B2C-8243FA2CBCD4}"/>
              </a:ext>
            </a:extLst>
          </p:cNvPr>
          <p:cNvGrpSpPr/>
          <p:nvPr/>
        </p:nvGrpSpPr>
        <p:grpSpPr>
          <a:xfrm>
            <a:off x="3257659" y="3591455"/>
            <a:ext cx="1004520" cy="1010094"/>
            <a:chOff x="5144276" y="2003303"/>
            <a:chExt cx="1520972" cy="1989987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38F4EDD-8764-094E-9D48-BA1C06F33CEE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56" name="AutoShape 3">
                <a:extLst>
                  <a:ext uri="{FF2B5EF4-FFF2-40B4-BE49-F238E27FC236}">
                    <a16:creationId xmlns:a16="http://schemas.microsoft.com/office/drawing/2014/main" id="{5A005AC9-5D4D-994B-B271-075326F8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7" name="Line 18">
                <a:extLst>
                  <a:ext uri="{FF2B5EF4-FFF2-40B4-BE49-F238E27FC236}">
                    <a16:creationId xmlns:a16="http://schemas.microsoft.com/office/drawing/2014/main" id="{59C83A73-35EE-F94B-8F2D-9C7B81068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8" name="Line 19">
                <a:extLst>
                  <a:ext uri="{FF2B5EF4-FFF2-40B4-BE49-F238E27FC236}">
                    <a16:creationId xmlns:a16="http://schemas.microsoft.com/office/drawing/2014/main" id="{DEA5B070-689D-664F-8F1A-8D97D8245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/>
                <p:nvPr/>
              </p:nvSpPr>
              <p:spPr>
                <a:xfrm>
                  <a:off x="5900209" y="2534198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209" y="2534198"/>
                  <a:ext cx="765039" cy="486800"/>
                </a:xfrm>
                <a:prstGeom prst="rect">
                  <a:avLst/>
                </a:prstGeom>
                <a:blipFill>
                  <a:blip r:embed="rId8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952D170-4A78-B14A-BBB9-F0F622D413A0}"/>
              </a:ext>
            </a:extLst>
          </p:cNvPr>
          <p:cNvSpPr txBox="1"/>
          <p:nvPr/>
        </p:nvSpPr>
        <p:spPr>
          <a:xfrm>
            <a:off x="3442974" y="3892992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007A37C-3581-E445-A541-8BE38B23117A}"/>
              </a:ext>
            </a:extLst>
          </p:cNvPr>
          <p:cNvSpPr txBox="1"/>
          <p:nvPr/>
        </p:nvSpPr>
        <p:spPr>
          <a:xfrm>
            <a:off x="3417393" y="6332460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1A69C2B-218D-B947-BEC6-A13E7E5B0572}"/>
              </a:ext>
            </a:extLst>
          </p:cNvPr>
          <p:cNvSpPr txBox="1"/>
          <p:nvPr/>
        </p:nvSpPr>
        <p:spPr>
          <a:xfrm>
            <a:off x="583718" y="2760389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499FAFE-5112-2442-857D-15C82A587824}"/>
              </a:ext>
            </a:extLst>
          </p:cNvPr>
          <p:cNvSpPr txBox="1"/>
          <p:nvPr/>
        </p:nvSpPr>
        <p:spPr>
          <a:xfrm rot="5400000">
            <a:off x="1151469" y="4073732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4D3043-3642-3542-98D8-8A1A5BBDBB14}"/>
              </a:ext>
            </a:extLst>
          </p:cNvPr>
          <p:cNvSpPr txBox="1"/>
          <p:nvPr/>
        </p:nvSpPr>
        <p:spPr>
          <a:xfrm rot="5400000">
            <a:off x="1153613" y="5832117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6C0FE0C-AEF3-3B4B-A23E-3038AB4FC4DE}"/>
              </a:ext>
            </a:extLst>
          </p:cNvPr>
          <p:cNvSpPr txBox="1"/>
          <p:nvPr/>
        </p:nvSpPr>
        <p:spPr>
          <a:xfrm>
            <a:off x="3488596" y="2754149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BD8B11F-6146-3F41-ADFB-7F3E016BF7D5}"/>
              </a:ext>
            </a:extLst>
          </p:cNvPr>
          <p:cNvSpPr txBox="1"/>
          <p:nvPr/>
        </p:nvSpPr>
        <p:spPr>
          <a:xfrm rot="5400000">
            <a:off x="4078430" y="4034382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274614F-6F72-9E47-8EDD-4DB4082DAB06}"/>
              </a:ext>
            </a:extLst>
          </p:cNvPr>
          <p:cNvGrpSpPr/>
          <p:nvPr/>
        </p:nvGrpSpPr>
        <p:grpSpPr>
          <a:xfrm>
            <a:off x="6256905" y="1874470"/>
            <a:ext cx="903771" cy="1010094"/>
            <a:chOff x="5144276" y="2003303"/>
            <a:chExt cx="1368425" cy="198998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6EAD4AC-0655-A74D-B497-FD4B16DD53C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07" name="AutoShape 3">
                <a:extLst>
                  <a:ext uri="{FF2B5EF4-FFF2-40B4-BE49-F238E27FC236}">
                    <a16:creationId xmlns:a16="http://schemas.microsoft.com/office/drawing/2014/main" id="{6BE23EB6-9590-FF45-ACD2-385FACA61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8" name="Line 18">
                <a:extLst>
                  <a:ext uri="{FF2B5EF4-FFF2-40B4-BE49-F238E27FC236}">
                    <a16:creationId xmlns:a16="http://schemas.microsoft.com/office/drawing/2014/main" id="{AA734E86-BEA8-6549-83A9-7407887E3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09" name="Line 19">
                <a:extLst>
                  <a:ext uri="{FF2B5EF4-FFF2-40B4-BE49-F238E27FC236}">
                    <a16:creationId xmlns:a16="http://schemas.microsoft.com/office/drawing/2014/main" id="{A649656E-8DA7-4341-879F-13E5345B6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6B770C96-D40B-5F43-9699-7CF998CF9EFD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6B770C96-D40B-5F43-9699-7CF998CF9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86986913-1FA7-A648-89D6-78588FEA27EB}"/>
              </a:ext>
            </a:extLst>
          </p:cNvPr>
          <p:cNvSpPr txBox="1"/>
          <p:nvPr/>
        </p:nvSpPr>
        <p:spPr>
          <a:xfrm>
            <a:off x="6450287" y="2175805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F05B851-D725-E44D-8526-651DF0C03C13}"/>
              </a:ext>
            </a:extLst>
          </p:cNvPr>
          <p:cNvGrpSpPr/>
          <p:nvPr/>
        </p:nvGrpSpPr>
        <p:grpSpPr>
          <a:xfrm>
            <a:off x="6256905" y="4896614"/>
            <a:ext cx="903771" cy="1010094"/>
            <a:chOff x="5144276" y="2003303"/>
            <a:chExt cx="1368425" cy="198998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7C0567C-F218-6046-AF09-875A140E9D85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14" name="AutoShape 3">
                <a:extLst>
                  <a:ext uri="{FF2B5EF4-FFF2-40B4-BE49-F238E27FC236}">
                    <a16:creationId xmlns:a16="http://schemas.microsoft.com/office/drawing/2014/main" id="{A501DB63-0516-7D4A-8445-0C46E7A3E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5" name="Line 18">
                <a:extLst>
                  <a:ext uri="{FF2B5EF4-FFF2-40B4-BE49-F238E27FC236}">
                    <a16:creationId xmlns:a16="http://schemas.microsoft.com/office/drawing/2014/main" id="{53DF901C-53ED-BD4A-8AFA-AE3CF5538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16" name="Line 19">
                <a:extLst>
                  <a:ext uri="{FF2B5EF4-FFF2-40B4-BE49-F238E27FC236}">
                    <a16:creationId xmlns:a16="http://schemas.microsoft.com/office/drawing/2014/main" id="{8F0D5175-5E80-D54C-A64E-F3A98644B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813499-0904-864C-B26F-6674F0648DBC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813499-0904-864C-B26F-6674F0648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455E01B8-5170-2244-8C7D-A78AAE9C435C}"/>
              </a:ext>
            </a:extLst>
          </p:cNvPr>
          <p:cNvSpPr txBox="1"/>
          <p:nvPr/>
        </p:nvSpPr>
        <p:spPr>
          <a:xfrm>
            <a:off x="6585359" y="5885057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69796EF-F456-2C4C-AC01-6F2964F2231D}"/>
              </a:ext>
            </a:extLst>
          </p:cNvPr>
          <p:cNvGrpSpPr/>
          <p:nvPr/>
        </p:nvGrpSpPr>
        <p:grpSpPr>
          <a:xfrm>
            <a:off x="6256905" y="3446492"/>
            <a:ext cx="903771" cy="1010094"/>
            <a:chOff x="5144276" y="2003303"/>
            <a:chExt cx="1368425" cy="198998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E28FD47-9FA4-ED4D-868F-08A4DF8710C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22" name="AutoShape 3">
                <a:extLst>
                  <a:ext uri="{FF2B5EF4-FFF2-40B4-BE49-F238E27FC236}">
                    <a16:creationId xmlns:a16="http://schemas.microsoft.com/office/drawing/2014/main" id="{3095792C-6428-4E4E-9A38-7D10AECD1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" name="Line 18">
                <a:extLst>
                  <a:ext uri="{FF2B5EF4-FFF2-40B4-BE49-F238E27FC236}">
                    <a16:creationId xmlns:a16="http://schemas.microsoft.com/office/drawing/2014/main" id="{498CCAC0-9B4F-5E45-B592-46CDD37F4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24" name="Line 19">
                <a:extLst>
                  <a:ext uri="{FF2B5EF4-FFF2-40B4-BE49-F238E27FC236}">
                    <a16:creationId xmlns:a16="http://schemas.microsoft.com/office/drawing/2014/main" id="{776B91D1-18D4-6943-8311-03B4487AF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F65C0A2-51E6-7D41-AC64-B38E70A9293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F65C0A2-51E6-7D41-AC64-B38E70A92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A4E0C4F5-55E8-964C-BE1A-4802A301CAD6}"/>
              </a:ext>
            </a:extLst>
          </p:cNvPr>
          <p:cNvSpPr txBox="1"/>
          <p:nvPr/>
        </p:nvSpPr>
        <p:spPr>
          <a:xfrm>
            <a:off x="6424024" y="374907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AE564BE-600C-1E40-A86E-C390DCE8F52A}"/>
              </a:ext>
            </a:extLst>
          </p:cNvPr>
          <p:cNvSpPr txBox="1"/>
          <p:nvPr/>
        </p:nvSpPr>
        <p:spPr>
          <a:xfrm>
            <a:off x="6489749" y="2912393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0169245-EDA2-114E-A408-DDC086CE90D5}"/>
              </a:ext>
            </a:extLst>
          </p:cNvPr>
          <p:cNvSpPr txBox="1"/>
          <p:nvPr/>
        </p:nvSpPr>
        <p:spPr>
          <a:xfrm rot="5400000">
            <a:off x="7035382" y="3922674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5cm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777CED8-A500-0647-9B75-2981503A674F}"/>
              </a:ext>
            </a:extLst>
          </p:cNvPr>
          <p:cNvSpPr txBox="1"/>
          <p:nvPr/>
        </p:nvSpPr>
        <p:spPr>
          <a:xfrm rot="5400000">
            <a:off x="7069574" y="5406366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5cm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FD655F5-3411-E24F-B09B-9874E80C017C}"/>
              </a:ext>
            </a:extLst>
          </p:cNvPr>
          <p:cNvGrpSpPr/>
          <p:nvPr/>
        </p:nvGrpSpPr>
        <p:grpSpPr>
          <a:xfrm>
            <a:off x="7803520" y="1874470"/>
            <a:ext cx="1026824" cy="1010094"/>
            <a:chOff x="5144276" y="2003303"/>
            <a:chExt cx="1554743" cy="198998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9DD5E12-6DB1-9B4E-A8D9-5DDBA45FA1E6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66" name="AutoShape 3">
                <a:extLst>
                  <a:ext uri="{FF2B5EF4-FFF2-40B4-BE49-F238E27FC236}">
                    <a16:creationId xmlns:a16="http://schemas.microsoft.com/office/drawing/2014/main" id="{B926E044-6A44-6944-B272-2D733659C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7" name="Line 18">
                <a:extLst>
                  <a:ext uri="{FF2B5EF4-FFF2-40B4-BE49-F238E27FC236}">
                    <a16:creationId xmlns:a16="http://schemas.microsoft.com/office/drawing/2014/main" id="{29502A6E-2277-4845-B7E9-C407C03F9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68" name="Line 19">
                <a:extLst>
                  <a:ext uri="{FF2B5EF4-FFF2-40B4-BE49-F238E27FC236}">
                    <a16:creationId xmlns:a16="http://schemas.microsoft.com/office/drawing/2014/main" id="{14468E73-689D-E44F-8F9A-6EDC594A7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28D7E00-AFAC-5C47-B8CD-F2FA49972054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28D7E00-AFAC-5C47-B8CD-F2FA49972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6C654813-D40B-9D48-96A4-93E624EC776C}"/>
              </a:ext>
            </a:extLst>
          </p:cNvPr>
          <p:cNvSpPr txBox="1"/>
          <p:nvPr/>
        </p:nvSpPr>
        <p:spPr>
          <a:xfrm>
            <a:off x="7946910" y="2105987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6CEC1F0-4D63-3342-BB17-89DCAEA8D477}"/>
              </a:ext>
            </a:extLst>
          </p:cNvPr>
          <p:cNvGrpSpPr/>
          <p:nvPr/>
        </p:nvGrpSpPr>
        <p:grpSpPr>
          <a:xfrm>
            <a:off x="7780999" y="4855951"/>
            <a:ext cx="1013094" cy="1010094"/>
            <a:chOff x="5144276" y="2003303"/>
            <a:chExt cx="1533954" cy="1989987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CAD4789-2154-9D49-82E2-09B58419E608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73" name="AutoShape 3">
                <a:extLst>
                  <a:ext uri="{FF2B5EF4-FFF2-40B4-BE49-F238E27FC236}">
                    <a16:creationId xmlns:a16="http://schemas.microsoft.com/office/drawing/2014/main" id="{65AD011E-341E-B240-9A07-20029AE76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" name="Line 18">
                <a:extLst>
                  <a:ext uri="{FF2B5EF4-FFF2-40B4-BE49-F238E27FC236}">
                    <a16:creationId xmlns:a16="http://schemas.microsoft.com/office/drawing/2014/main" id="{28618BA0-0D9F-224D-AF41-EC734A45A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75" name="Line 19">
                <a:extLst>
                  <a:ext uri="{FF2B5EF4-FFF2-40B4-BE49-F238E27FC236}">
                    <a16:creationId xmlns:a16="http://schemas.microsoft.com/office/drawing/2014/main" id="{929CC9EB-9B67-F44E-BCEC-F7E51E4F6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2FC6962B-76E6-4F46-B709-E73C3D01E225}"/>
                    </a:ext>
                  </a:extLst>
                </p:cNvPr>
                <p:cNvSpPr txBox="1"/>
                <p:nvPr/>
              </p:nvSpPr>
              <p:spPr>
                <a:xfrm>
                  <a:off x="5913191" y="2536286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2FC6962B-76E6-4F46-B709-E73C3D01E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191" y="2536286"/>
                  <a:ext cx="765039" cy="6063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7EC17EFA-99AA-9947-B652-927717A7B7A2}"/>
              </a:ext>
            </a:extLst>
          </p:cNvPr>
          <p:cNvSpPr txBox="1"/>
          <p:nvPr/>
        </p:nvSpPr>
        <p:spPr>
          <a:xfrm>
            <a:off x="8705593" y="531325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9F2C427-D7E0-8646-981E-C2C0FD8409C4}"/>
              </a:ext>
            </a:extLst>
          </p:cNvPr>
          <p:cNvGrpSpPr/>
          <p:nvPr/>
        </p:nvGrpSpPr>
        <p:grpSpPr>
          <a:xfrm>
            <a:off x="7787008" y="3419065"/>
            <a:ext cx="1004520" cy="1010094"/>
            <a:chOff x="5144276" y="2003303"/>
            <a:chExt cx="1520972" cy="1989987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827E7CB-1911-2B46-97A0-1DF6CEE5600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80" name="AutoShape 3">
                <a:extLst>
                  <a:ext uri="{FF2B5EF4-FFF2-40B4-BE49-F238E27FC236}">
                    <a16:creationId xmlns:a16="http://schemas.microsoft.com/office/drawing/2014/main" id="{5A54A277-2918-9F4D-BD9E-39E7A7459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1" name="Line 18">
                <a:extLst>
                  <a:ext uri="{FF2B5EF4-FFF2-40B4-BE49-F238E27FC236}">
                    <a16:creationId xmlns:a16="http://schemas.microsoft.com/office/drawing/2014/main" id="{266408A8-66EB-1E47-84A8-CEE9CBA5B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82" name="Line 19">
                <a:extLst>
                  <a:ext uri="{FF2B5EF4-FFF2-40B4-BE49-F238E27FC236}">
                    <a16:creationId xmlns:a16="http://schemas.microsoft.com/office/drawing/2014/main" id="{ECD47112-9DC9-E949-B31B-6EFE70F2F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61C06C18-F3E3-984C-A697-6B15B11CD31C}"/>
                    </a:ext>
                  </a:extLst>
                </p:cNvPr>
                <p:cNvSpPr txBox="1"/>
                <p:nvPr/>
              </p:nvSpPr>
              <p:spPr>
                <a:xfrm>
                  <a:off x="5900209" y="2534198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61C06C18-F3E3-984C-A697-6B15B11CD3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209" y="2534198"/>
                  <a:ext cx="765039" cy="6063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6B4399B-2FEC-C649-AE58-85CDAABAC44E}"/>
              </a:ext>
            </a:extLst>
          </p:cNvPr>
          <p:cNvSpPr txBox="1"/>
          <p:nvPr/>
        </p:nvSpPr>
        <p:spPr>
          <a:xfrm>
            <a:off x="7972323" y="3720602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036ED9A-BC9F-7F47-834B-0F1724A343C5}"/>
              </a:ext>
            </a:extLst>
          </p:cNvPr>
          <p:cNvSpPr txBox="1"/>
          <p:nvPr/>
        </p:nvSpPr>
        <p:spPr>
          <a:xfrm>
            <a:off x="7972781" y="5872141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1CA80C0-DFD1-AC4F-A976-60B3F138EFC7}"/>
              </a:ext>
            </a:extLst>
          </p:cNvPr>
          <p:cNvSpPr txBox="1"/>
          <p:nvPr/>
        </p:nvSpPr>
        <p:spPr>
          <a:xfrm>
            <a:off x="8056575" y="2912248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1C9B12D-16AE-6940-8CFB-A176C756F0E9}"/>
              </a:ext>
            </a:extLst>
          </p:cNvPr>
          <p:cNvSpPr txBox="1"/>
          <p:nvPr/>
        </p:nvSpPr>
        <p:spPr>
          <a:xfrm rot="5400000">
            <a:off x="8607779" y="3861992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386900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020024451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Finding Missing Sides (4)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Find the length of the side marked with an x.  Give your answers to 2 decimal places where needed.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>
                        <a:latin typeface="+mn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Work 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DOWNWARDS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ANSWER IN YOUR BOOKS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1177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D99E1EF-3387-C54B-ACE2-81D0919A4AC3}"/>
              </a:ext>
            </a:extLst>
          </p:cNvPr>
          <p:cNvGrpSpPr/>
          <p:nvPr/>
        </p:nvGrpSpPr>
        <p:grpSpPr>
          <a:xfrm>
            <a:off x="350874" y="1722466"/>
            <a:ext cx="903771" cy="1046542"/>
            <a:chOff x="5144276" y="2003303"/>
            <a:chExt cx="1368425" cy="20617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1342DD-5C09-5841-BBC4-D2F83EEA4A4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6" name="AutoShape 3">
                <a:extLst>
                  <a:ext uri="{FF2B5EF4-FFF2-40B4-BE49-F238E27FC236}">
                    <a16:creationId xmlns:a16="http://schemas.microsoft.com/office/drawing/2014/main" id="{E75798F9-9166-7348-AD00-0EA85CB8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id="{CDCBDC87-2E0E-AB48-9C15-9AD967967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8" name="Line 19">
                <a:extLst>
                  <a:ext uri="{FF2B5EF4-FFF2-40B4-BE49-F238E27FC236}">
                    <a16:creationId xmlns:a16="http://schemas.microsoft.com/office/drawing/2014/main" id="{2FA8C586-2598-E644-ABC6-9F7EF69D2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72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122A8F-DF87-FD45-88AE-57A9B5E12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6DFD96-CDB1-334B-8952-C10C7852B77C}"/>
              </a:ext>
            </a:extLst>
          </p:cNvPr>
          <p:cNvSpPr txBox="1"/>
          <p:nvPr/>
        </p:nvSpPr>
        <p:spPr>
          <a:xfrm>
            <a:off x="544256" y="2023801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C79597-3BD3-0344-89C4-CEA4862711B2}"/>
              </a:ext>
            </a:extLst>
          </p:cNvPr>
          <p:cNvGrpSpPr/>
          <p:nvPr/>
        </p:nvGrpSpPr>
        <p:grpSpPr>
          <a:xfrm>
            <a:off x="340945" y="5322365"/>
            <a:ext cx="1022349" cy="1010094"/>
            <a:chOff x="5144276" y="2003303"/>
            <a:chExt cx="1547967" cy="198998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1CBE72-CD47-C449-B055-71AC3F25818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50" name="AutoShape 3">
                <a:extLst>
                  <a:ext uri="{FF2B5EF4-FFF2-40B4-BE49-F238E27FC236}">
                    <a16:creationId xmlns:a16="http://schemas.microsoft.com/office/drawing/2014/main" id="{32B3EC73-CA00-3B40-99FE-C2489AC2C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CFE18661-79CB-B445-85AA-33542FF66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8DE014B5-B9B1-B245-8BF0-BF2109C6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/>
                <p:nvPr/>
              </p:nvSpPr>
              <p:spPr>
                <a:xfrm>
                  <a:off x="5927204" y="2601247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72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9B3911F-6DCF-924E-BA3B-80B2AA1BD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204" y="2601247"/>
                  <a:ext cx="765039" cy="6063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C489569-B43D-5B42-9CE3-548994CACCF4}"/>
              </a:ext>
            </a:extLst>
          </p:cNvPr>
          <p:cNvSpPr txBox="1"/>
          <p:nvPr/>
        </p:nvSpPr>
        <p:spPr>
          <a:xfrm>
            <a:off x="669398" y="631080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44858AA-8900-8B49-A78F-6826E17B5FF5}"/>
              </a:ext>
            </a:extLst>
          </p:cNvPr>
          <p:cNvGrpSpPr/>
          <p:nvPr/>
        </p:nvGrpSpPr>
        <p:grpSpPr>
          <a:xfrm>
            <a:off x="372992" y="3597550"/>
            <a:ext cx="903771" cy="1046542"/>
            <a:chOff x="5144276" y="2003303"/>
            <a:chExt cx="1368425" cy="206179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F575DA3-DB92-3D45-8B8D-12A4D5EA1D48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32" name="AutoShape 3">
                <a:extLst>
                  <a:ext uri="{FF2B5EF4-FFF2-40B4-BE49-F238E27FC236}">
                    <a16:creationId xmlns:a16="http://schemas.microsoft.com/office/drawing/2014/main" id="{1CF42625-E24D-4046-A167-9FECDD6A8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3" name="Line 18">
                <a:extLst>
                  <a:ext uri="{FF2B5EF4-FFF2-40B4-BE49-F238E27FC236}">
                    <a16:creationId xmlns:a16="http://schemas.microsoft.com/office/drawing/2014/main" id="{8DF428C9-DA6B-B549-8495-468A2E918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34" name="Line 19">
                <a:extLst>
                  <a:ext uri="{FF2B5EF4-FFF2-40B4-BE49-F238E27FC236}">
                    <a16:creationId xmlns:a16="http://schemas.microsoft.com/office/drawing/2014/main" id="{F0100141-633B-D942-A6AC-35EEB0680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72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EF9CD8F-602E-0D4C-828E-2AD376A0E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6063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48F0A15-430A-514F-9E66-7ED9CD8F7C74}"/>
              </a:ext>
            </a:extLst>
          </p:cNvPr>
          <p:cNvSpPr txBox="1"/>
          <p:nvPr/>
        </p:nvSpPr>
        <p:spPr>
          <a:xfrm>
            <a:off x="540111" y="3900136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42ED8F-5DBF-A54D-9C7B-43B6A4B9DACD}"/>
              </a:ext>
            </a:extLst>
          </p:cNvPr>
          <p:cNvGrpSpPr/>
          <p:nvPr/>
        </p:nvGrpSpPr>
        <p:grpSpPr>
          <a:xfrm>
            <a:off x="3235541" y="1716371"/>
            <a:ext cx="1026824" cy="1010094"/>
            <a:chOff x="5144276" y="2003303"/>
            <a:chExt cx="1554743" cy="198998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39164CC-37C2-8D4E-897C-329640FCB299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1" name="AutoShape 3">
                <a:extLst>
                  <a:ext uri="{FF2B5EF4-FFF2-40B4-BE49-F238E27FC236}">
                    <a16:creationId xmlns:a16="http://schemas.microsoft.com/office/drawing/2014/main" id="{4E79718E-F9C9-B745-B18C-095656EAD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2" name="Line 18">
                <a:extLst>
                  <a:ext uri="{FF2B5EF4-FFF2-40B4-BE49-F238E27FC236}">
                    <a16:creationId xmlns:a16="http://schemas.microsoft.com/office/drawing/2014/main" id="{0704B4BE-0D87-C949-8760-82950A332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43" name="Line 19">
                <a:extLst>
                  <a:ext uri="{FF2B5EF4-FFF2-40B4-BE49-F238E27FC236}">
                    <a16:creationId xmlns:a16="http://schemas.microsoft.com/office/drawing/2014/main" id="{DDD8EAC0-B71E-B04A-B8B2-54420E8CF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8A124D1-41AA-2A44-94F6-5B9AC90C4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74E7FD31-6A44-A64F-A850-DAAEECB52E9A}"/>
              </a:ext>
            </a:extLst>
          </p:cNvPr>
          <p:cNvSpPr txBox="1"/>
          <p:nvPr/>
        </p:nvSpPr>
        <p:spPr>
          <a:xfrm>
            <a:off x="3378931" y="194788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98F6F12-DBE8-9947-AE1E-6F5173AD5A3D}"/>
              </a:ext>
            </a:extLst>
          </p:cNvPr>
          <p:cNvGrpSpPr/>
          <p:nvPr/>
        </p:nvGrpSpPr>
        <p:grpSpPr>
          <a:xfrm>
            <a:off x="3232900" y="5296470"/>
            <a:ext cx="903771" cy="1027292"/>
            <a:chOff x="5144276" y="2003303"/>
            <a:chExt cx="1368425" cy="202386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F0C4097-EACA-6345-8D90-0100D9FDCF07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48" name="AutoShape 3">
                <a:extLst>
                  <a:ext uri="{FF2B5EF4-FFF2-40B4-BE49-F238E27FC236}">
                    <a16:creationId xmlns:a16="http://schemas.microsoft.com/office/drawing/2014/main" id="{076D5979-DC4D-B940-B7D5-7FB8DD65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9" name="Line 18">
                <a:extLst>
                  <a:ext uri="{FF2B5EF4-FFF2-40B4-BE49-F238E27FC236}">
                    <a16:creationId xmlns:a16="http://schemas.microsoft.com/office/drawing/2014/main" id="{08F70AB1-74FF-784C-A86C-AF246108D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0" name="Line 19">
                <a:extLst>
                  <a:ext uri="{FF2B5EF4-FFF2-40B4-BE49-F238E27FC236}">
                    <a16:creationId xmlns:a16="http://schemas.microsoft.com/office/drawing/2014/main" id="{747D116F-28D3-F84B-8D8F-24704B5F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/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3D25D23-E9C6-1B4B-BC93-4C4D5CAB5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094" y="3420820"/>
                  <a:ext cx="765039" cy="6063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47C633-86C6-CE42-9DDA-2C0D213623CF}"/>
              </a:ext>
            </a:extLst>
          </p:cNvPr>
          <p:cNvSpPr txBox="1"/>
          <p:nvPr/>
        </p:nvSpPr>
        <p:spPr>
          <a:xfrm>
            <a:off x="3319298" y="5664722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8717FDE-81A6-2849-8B2C-8243FA2CBCD4}"/>
              </a:ext>
            </a:extLst>
          </p:cNvPr>
          <p:cNvGrpSpPr/>
          <p:nvPr/>
        </p:nvGrpSpPr>
        <p:grpSpPr>
          <a:xfrm>
            <a:off x="3257659" y="3591455"/>
            <a:ext cx="903771" cy="1035153"/>
            <a:chOff x="5144276" y="2003303"/>
            <a:chExt cx="1368425" cy="2039356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38F4EDD-8764-094E-9D48-BA1C06F33CEE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56" name="AutoShape 3">
                <a:extLst>
                  <a:ext uri="{FF2B5EF4-FFF2-40B4-BE49-F238E27FC236}">
                    <a16:creationId xmlns:a16="http://schemas.microsoft.com/office/drawing/2014/main" id="{5A005AC9-5D4D-994B-B271-075326F8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7" name="Line 18">
                <a:extLst>
                  <a:ext uri="{FF2B5EF4-FFF2-40B4-BE49-F238E27FC236}">
                    <a16:creationId xmlns:a16="http://schemas.microsoft.com/office/drawing/2014/main" id="{59C83A73-35EE-F94B-8F2D-9C7B81068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58" name="Line 19">
                <a:extLst>
                  <a:ext uri="{FF2B5EF4-FFF2-40B4-BE49-F238E27FC236}">
                    <a16:creationId xmlns:a16="http://schemas.microsoft.com/office/drawing/2014/main" id="{DEA5B070-689D-664F-8F1A-8D97D8245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/>
                <p:nvPr/>
              </p:nvSpPr>
              <p:spPr>
                <a:xfrm>
                  <a:off x="5321073" y="3436307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A716BF4A-AF53-8548-8547-1D9232EE9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1073" y="3436307"/>
                  <a:ext cx="765039" cy="6063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952D170-4A78-B14A-BBB9-F0F622D413A0}"/>
              </a:ext>
            </a:extLst>
          </p:cNvPr>
          <p:cNvSpPr txBox="1"/>
          <p:nvPr/>
        </p:nvSpPr>
        <p:spPr>
          <a:xfrm>
            <a:off x="3442974" y="3892992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007A37C-3581-E445-A541-8BE38B23117A}"/>
              </a:ext>
            </a:extLst>
          </p:cNvPr>
          <p:cNvSpPr txBox="1"/>
          <p:nvPr/>
        </p:nvSpPr>
        <p:spPr>
          <a:xfrm>
            <a:off x="3232900" y="6312660"/>
            <a:ext cx="91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2.77cm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1A69C2B-218D-B947-BEC6-A13E7E5B0572}"/>
              </a:ext>
            </a:extLst>
          </p:cNvPr>
          <p:cNvSpPr txBox="1"/>
          <p:nvPr/>
        </p:nvSpPr>
        <p:spPr>
          <a:xfrm>
            <a:off x="350874" y="2760389"/>
            <a:ext cx="92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1.55cm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4D3043-3642-3542-98D8-8A1A5BBDBB14}"/>
              </a:ext>
            </a:extLst>
          </p:cNvPr>
          <p:cNvSpPr txBox="1"/>
          <p:nvPr/>
        </p:nvSpPr>
        <p:spPr>
          <a:xfrm rot="5400000">
            <a:off x="916881" y="5673525"/>
            <a:ext cx="101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3.1cm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6C0FE0C-AEF3-3B4B-A23E-3038AB4FC4DE}"/>
              </a:ext>
            </a:extLst>
          </p:cNvPr>
          <p:cNvSpPr txBox="1"/>
          <p:nvPr/>
        </p:nvSpPr>
        <p:spPr>
          <a:xfrm>
            <a:off x="3235542" y="2754149"/>
            <a:ext cx="92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2.77cm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BD8B11F-6146-3F41-ADFB-7F3E016BF7D5}"/>
              </a:ext>
            </a:extLst>
          </p:cNvPr>
          <p:cNvSpPr txBox="1"/>
          <p:nvPr/>
        </p:nvSpPr>
        <p:spPr>
          <a:xfrm rot="5400000">
            <a:off x="3820428" y="3963887"/>
            <a:ext cx="105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2.77cm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274614F-6F72-9E47-8EDD-4DB4082DAB06}"/>
              </a:ext>
            </a:extLst>
          </p:cNvPr>
          <p:cNvGrpSpPr/>
          <p:nvPr/>
        </p:nvGrpSpPr>
        <p:grpSpPr>
          <a:xfrm>
            <a:off x="6256905" y="1874470"/>
            <a:ext cx="903771" cy="1010094"/>
            <a:chOff x="5144276" y="2003303"/>
            <a:chExt cx="1368425" cy="198998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6EAD4AC-0655-A74D-B497-FD4B16DD53CB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07" name="AutoShape 3">
                <a:extLst>
                  <a:ext uri="{FF2B5EF4-FFF2-40B4-BE49-F238E27FC236}">
                    <a16:creationId xmlns:a16="http://schemas.microsoft.com/office/drawing/2014/main" id="{6BE23EB6-9590-FF45-ACD2-385FACA61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8" name="Line 18">
                <a:extLst>
                  <a:ext uri="{FF2B5EF4-FFF2-40B4-BE49-F238E27FC236}">
                    <a16:creationId xmlns:a16="http://schemas.microsoft.com/office/drawing/2014/main" id="{AA734E86-BEA8-6549-83A9-7407887E3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09" name="Line 19">
                <a:extLst>
                  <a:ext uri="{FF2B5EF4-FFF2-40B4-BE49-F238E27FC236}">
                    <a16:creationId xmlns:a16="http://schemas.microsoft.com/office/drawing/2014/main" id="{A649656E-8DA7-4341-879F-13E5345B6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6B770C96-D40B-5F43-9699-7CF998CF9EFD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6B770C96-D40B-5F43-9699-7CF998CF9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86986913-1FA7-A648-89D6-78588FEA27EB}"/>
              </a:ext>
            </a:extLst>
          </p:cNvPr>
          <p:cNvSpPr txBox="1"/>
          <p:nvPr/>
        </p:nvSpPr>
        <p:spPr>
          <a:xfrm>
            <a:off x="6450287" y="2175805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F05B851-D725-E44D-8526-651DF0C03C13}"/>
              </a:ext>
            </a:extLst>
          </p:cNvPr>
          <p:cNvGrpSpPr/>
          <p:nvPr/>
        </p:nvGrpSpPr>
        <p:grpSpPr>
          <a:xfrm>
            <a:off x="6256905" y="4896614"/>
            <a:ext cx="903771" cy="1010094"/>
            <a:chOff x="5144276" y="2003303"/>
            <a:chExt cx="1368425" cy="198998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7C0567C-F218-6046-AF09-875A140E9D85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14" name="AutoShape 3">
                <a:extLst>
                  <a:ext uri="{FF2B5EF4-FFF2-40B4-BE49-F238E27FC236}">
                    <a16:creationId xmlns:a16="http://schemas.microsoft.com/office/drawing/2014/main" id="{A501DB63-0516-7D4A-8445-0C46E7A3E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5" name="Line 18">
                <a:extLst>
                  <a:ext uri="{FF2B5EF4-FFF2-40B4-BE49-F238E27FC236}">
                    <a16:creationId xmlns:a16="http://schemas.microsoft.com/office/drawing/2014/main" id="{53DF901C-53ED-BD4A-8AFA-AE3CF5538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16" name="Line 19">
                <a:extLst>
                  <a:ext uri="{FF2B5EF4-FFF2-40B4-BE49-F238E27FC236}">
                    <a16:creationId xmlns:a16="http://schemas.microsoft.com/office/drawing/2014/main" id="{8F0D5175-5E80-D54C-A64E-F3A98644B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813499-0904-864C-B26F-6674F0648DBC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813499-0904-864C-B26F-6674F0648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455E01B8-5170-2244-8C7D-A78AAE9C435C}"/>
              </a:ext>
            </a:extLst>
          </p:cNvPr>
          <p:cNvSpPr txBox="1"/>
          <p:nvPr/>
        </p:nvSpPr>
        <p:spPr>
          <a:xfrm>
            <a:off x="7149808" y="5322365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69796EF-F456-2C4C-AC01-6F2964F2231D}"/>
              </a:ext>
            </a:extLst>
          </p:cNvPr>
          <p:cNvGrpSpPr/>
          <p:nvPr/>
        </p:nvGrpSpPr>
        <p:grpSpPr>
          <a:xfrm>
            <a:off x="6256905" y="3446492"/>
            <a:ext cx="903771" cy="1010094"/>
            <a:chOff x="5144276" y="2003303"/>
            <a:chExt cx="1368425" cy="198998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E28FD47-9FA4-ED4D-868F-08A4DF8710C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22" name="AutoShape 3">
                <a:extLst>
                  <a:ext uri="{FF2B5EF4-FFF2-40B4-BE49-F238E27FC236}">
                    <a16:creationId xmlns:a16="http://schemas.microsoft.com/office/drawing/2014/main" id="{3095792C-6428-4E4E-9A38-7D10AECD1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" name="Line 18">
                <a:extLst>
                  <a:ext uri="{FF2B5EF4-FFF2-40B4-BE49-F238E27FC236}">
                    <a16:creationId xmlns:a16="http://schemas.microsoft.com/office/drawing/2014/main" id="{498CCAC0-9B4F-5E45-B592-46CDD37F4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24" name="Line 19">
                <a:extLst>
                  <a:ext uri="{FF2B5EF4-FFF2-40B4-BE49-F238E27FC236}">
                    <a16:creationId xmlns:a16="http://schemas.microsoft.com/office/drawing/2014/main" id="{776B91D1-18D4-6943-8311-03B4487AF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F65C0A2-51E6-7D41-AC64-B38E70A92936}"/>
                    </a:ext>
                  </a:extLst>
                </p:cNvPr>
                <p:cNvSpPr txBox="1"/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F65C0A2-51E6-7D41-AC64-B38E70A92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05" y="3458745"/>
                  <a:ext cx="765039" cy="486800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A4E0C4F5-55E8-964C-BE1A-4802A301CAD6}"/>
              </a:ext>
            </a:extLst>
          </p:cNvPr>
          <p:cNvSpPr txBox="1"/>
          <p:nvPr/>
        </p:nvSpPr>
        <p:spPr>
          <a:xfrm>
            <a:off x="6424024" y="3749078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AE564BE-600C-1E40-A86E-C390DCE8F52A}"/>
              </a:ext>
            </a:extLst>
          </p:cNvPr>
          <p:cNvSpPr txBox="1"/>
          <p:nvPr/>
        </p:nvSpPr>
        <p:spPr>
          <a:xfrm>
            <a:off x="6256905" y="2912393"/>
            <a:ext cx="92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6cm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0169245-EDA2-114E-A408-DDC086CE90D5}"/>
              </a:ext>
            </a:extLst>
          </p:cNvPr>
          <p:cNvSpPr txBox="1"/>
          <p:nvPr/>
        </p:nvSpPr>
        <p:spPr>
          <a:xfrm rot="5400000">
            <a:off x="7035382" y="3922674"/>
            <a:ext cx="53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6cm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FD655F5-3411-E24F-B09B-9874E80C017C}"/>
              </a:ext>
            </a:extLst>
          </p:cNvPr>
          <p:cNvGrpSpPr/>
          <p:nvPr/>
        </p:nvGrpSpPr>
        <p:grpSpPr>
          <a:xfrm>
            <a:off x="7803520" y="1874470"/>
            <a:ext cx="1026824" cy="1010094"/>
            <a:chOff x="5144276" y="2003303"/>
            <a:chExt cx="1554743" cy="198998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9DD5E12-6DB1-9B4E-A8D9-5DDBA45FA1E6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66" name="AutoShape 3">
                <a:extLst>
                  <a:ext uri="{FF2B5EF4-FFF2-40B4-BE49-F238E27FC236}">
                    <a16:creationId xmlns:a16="http://schemas.microsoft.com/office/drawing/2014/main" id="{B926E044-6A44-6944-B272-2D733659C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7" name="Line 18">
                <a:extLst>
                  <a:ext uri="{FF2B5EF4-FFF2-40B4-BE49-F238E27FC236}">
                    <a16:creationId xmlns:a16="http://schemas.microsoft.com/office/drawing/2014/main" id="{29502A6E-2277-4845-B7E9-C407C03F9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68" name="Line 19">
                <a:extLst>
                  <a:ext uri="{FF2B5EF4-FFF2-40B4-BE49-F238E27FC236}">
                    <a16:creationId xmlns:a16="http://schemas.microsoft.com/office/drawing/2014/main" id="{14468E73-689D-E44F-8F9A-6EDC594A7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28D7E00-AFAC-5C47-B8CD-F2FA49972054}"/>
                    </a:ext>
                  </a:extLst>
                </p:cNvPr>
                <p:cNvSpPr txBox="1"/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28D7E00-AFAC-5C47-B8CD-F2FA49972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80" y="2519192"/>
                  <a:ext cx="765039" cy="6063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6C654813-D40B-9D48-96A4-93E624EC776C}"/>
              </a:ext>
            </a:extLst>
          </p:cNvPr>
          <p:cNvSpPr txBox="1"/>
          <p:nvPr/>
        </p:nvSpPr>
        <p:spPr>
          <a:xfrm>
            <a:off x="7946910" y="2105987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6CEC1F0-4D63-3342-BB17-89DCAEA8D477}"/>
              </a:ext>
            </a:extLst>
          </p:cNvPr>
          <p:cNvGrpSpPr/>
          <p:nvPr/>
        </p:nvGrpSpPr>
        <p:grpSpPr>
          <a:xfrm>
            <a:off x="7780999" y="4855951"/>
            <a:ext cx="1013094" cy="1010094"/>
            <a:chOff x="5144276" y="2003303"/>
            <a:chExt cx="1533954" cy="1989987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CAD4789-2154-9D49-82E2-09B58419E608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73" name="AutoShape 3">
                <a:extLst>
                  <a:ext uri="{FF2B5EF4-FFF2-40B4-BE49-F238E27FC236}">
                    <a16:creationId xmlns:a16="http://schemas.microsoft.com/office/drawing/2014/main" id="{65AD011E-341E-B240-9A07-20029AE76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" name="Line 18">
                <a:extLst>
                  <a:ext uri="{FF2B5EF4-FFF2-40B4-BE49-F238E27FC236}">
                    <a16:creationId xmlns:a16="http://schemas.microsoft.com/office/drawing/2014/main" id="{28618BA0-0D9F-224D-AF41-EC734A45A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75" name="Line 19">
                <a:extLst>
                  <a:ext uri="{FF2B5EF4-FFF2-40B4-BE49-F238E27FC236}">
                    <a16:creationId xmlns:a16="http://schemas.microsoft.com/office/drawing/2014/main" id="{929CC9EB-9B67-F44E-BCEC-F7E51E4F6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2FC6962B-76E6-4F46-B709-E73C3D01E225}"/>
                    </a:ext>
                  </a:extLst>
                </p:cNvPr>
                <p:cNvSpPr txBox="1"/>
                <p:nvPr/>
              </p:nvSpPr>
              <p:spPr>
                <a:xfrm>
                  <a:off x="5913191" y="2536286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2FC6962B-76E6-4F46-B709-E73C3D01E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191" y="2536286"/>
                  <a:ext cx="765039" cy="6063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7EC17EFA-99AA-9947-B652-927717A7B7A2}"/>
              </a:ext>
            </a:extLst>
          </p:cNvPr>
          <p:cNvSpPr txBox="1"/>
          <p:nvPr/>
        </p:nvSpPr>
        <p:spPr>
          <a:xfrm>
            <a:off x="8705593" y="531325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9F2C427-D7E0-8646-981E-C2C0FD8409C4}"/>
              </a:ext>
            </a:extLst>
          </p:cNvPr>
          <p:cNvGrpSpPr/>
          <p:nvPr/>
        </p:nvGrpSpPr>
        <p:grpSpPr>
          <a:xfrm>
            <a:off x="7787008" y="3419065"/>
            <a:ext cx="1004520" cy="1010094"/>
            <a:chOff x="5144276" y="2003303"/>
            <a:chExt cx="1520972" cy="1989987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827E7CB-1911-2B46-97A0-1DF6CEE56004}"/>
                </a:ext>
              </a:extLst>
            </p:cNvPr>
            <p:cNvGrpSpPr/>
            <p:nvPr/>
          </p:nvGrpSpPr>
          <p:grpSpPr>
            <a:xfrm>
              <a:off x="5144276" y="2003303"/>
              <a:ext cx="1368425" cy="1989987"/>
              <a:chOff x="5144276" y="2003303"/>
              <a:chExt cx="1368425" cy="1989987"/>
            </a:xfrm>
          </p:grpSpPr>
          <p:sp>
            <p:nvSpPr>
              <p:cNvPr id="180" name="AutoShape 3">
                <a:extLst>
                  <a:ext uri="{FF2B5EF4-FFF2-40B4-BE49-F238E27FC236}">
                    <a16:creationId xmlns:a16="http://schemas.microsoft.com/office/drawing/2014/main" id="{5A54A277-2918-9F4D-BD9E-39E7A7459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33495" y="2314084"/>
                <a:ext cx="1989987" cy="1368425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 dirty="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1" name="Line 18">
                <a:extLst>
                  <a:ext uri="{FF2B5EF4-FFF2-40B4-BE49-F238E27FC236}">
                    <a16:creationId xmlns:a16="http://schemas.microsoft.com/office/drawing/2014/main" id="{266408A8-66EB-1E47-84A8-CEE9CBA5B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7186" y="3725034"/>
                <a:ext cx="0" cy="26741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 dirty="0">
                  <a:latin typeface="Comic Sans MS" pitchFamily="66" charset="0"/>
                </a:endParaRPr>
              </a:p>
            </p:txBody>
          </p:sp>
          <p:sp>
            <p:nvSpPr>
              <p:cNvPr id="182" name="Line 19">
                <a:extLst>
                  <a:ext uri="{FF2B5EF4-FFF2-40B4-BE49-F238E27FC236}">
                    <a16:creationId xmlns:a16="http://schemas.microsoft.com/office/drawing/2014/main" id="{ECD47112-9DC9-E949-B31B-6EFE70F2F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7186" y="3725034"/>
                <a:ext cx="26454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61C06C18-F3E3-984C-A697-6B15B11CD31C}"/>
                    </a:ext>
                  </a:extLst>
                </p:cNvPr>
                <p:cNvSpPr txBox="1"/>
                <p:nvPr/>
              </p:nvSpPr>
              <p:spPr>
                <a:xfrm>
                  <a:off x="5900209" y="2534198"/>
                  <a:ext cx="765039" cy="606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50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+mn-lt"/>
                          </a:rPr>
                          <m:t>°</m:t>
                        </m:r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61C06C18-F3E3-984C-A697-6B15B11CD3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209" y="2534198"/>
                  <a:ext cx="765039" cy="6063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6B4399B-2FEC-C649-AE58-85CDAABAC44E}"/>
              </a:ext>
            </a:extLst>
          </p:cNvPr>
          <p:cNvSpPr txBox="1"/>
          <p:nvPr/>
        </p:nvSpPr>
        <p:spPr>
          <a:xfrm>
            <a:off x="7972323" y="3720602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1CA80C0-DFD1-AC4F-A976-60B3F138EFC7}"/>
              </a:ext>
            </a:extLst>
          </p:cNvPr>
          <p:cNvSpPr txBox="1"/>
          <p:nvPr/>
        </p:nvSpPr>
        <p:spPr>
          <a:xfrm>
            <a:off x="7803520" y="2912248"/>
            <a:ext cx="880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3.8cm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1C9B12D-16AE-6940-8CFB-A176C756F0E9}"/>
              </a:ext>
            </a:extLst>
          </p:cNvPr>
          <p:cNvSpPr txBox="1"/>
          <p:nvPr/>
        </p:nvSpPr>
        <p:spPr>
          <a:xfrm rot="5400000">
            <a:off x="8349775" y="3785180"/>
            <a:ext cx="105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3.8cm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DA88222-DE82-8645-8C54-97A8C8EA0786}"/>
              </a:ext>
            </a:extLst>
          </p:cNvPr>
          <p:cNvSpPr txBox="1"/>
          <p:nvPr/>
        </p:nvSpPr>
        <p:spPr>
          <a:xfrm>
            <a:off x="385265" y="4624338"/>
            <a:ext cx="92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3.1cm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0B27D4B-FBCB-3D43-86C4-2B46B9431D32}"/>
              </a:ext>
            </a:extLst>
          </p:cNvPr>
          <p:cNvSpPr txBox="1"/>
          <p:nvPr/>
        </p:nvSpPr>
        <p:spPr>
          <a:xfrm>
            <a:off x="6214102" y="5928114"/>
            <a:ext cx="92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6cm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D2665EF-FC72-854D-9930-A9497DEA48B0}"/>
              </a:ext>
            </a:extLst>
          </p:cNvPr>
          <p:cNvSpPr txBox="1"/>
          <p:nvPr/>
        </p:nvSpPr>
        <p:spPr>
          <a:xfrm>
            <a:off x="7789191" y="5882473"/>
            <a:ext cx="880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7.6cm</a:t>
            </a:r>
          </a:p>
        </p:txBody>
      </p:sp>
    </p:spTree>
    <p:extLst>
      <p:ext uri="{BB962C8B-B14F-4D97-AF65-F5344CB8AC3E}">
        <p14:creationId xmlns:p14="http://schemas.microsoft.com/office/powerpoint/2010/main" val="173447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735</Words>
  <Application>Microsoft Macintosh PowerPoint</Application>
  <PresentationFormat>On-screen Show (4:3)</PresentationFormat>
  <Paragraphs>486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Office Theme</vt:lpstr>
      <vt:lpstr>Right-Angled Trigonometry (Finding Sides)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20</cp:revision>
  <dcterms:created xsi:type="dcterms:W3CDTF">2018-01-27T15:48:25Z</dcterms:created>
  <dcterms:modified xsi:type="dcterms:W3CDTF">2021-10-28T19:16:01Z</dcterms:modified>
</cp:coreProperties>
</file>