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2.xml" ContentType="application/vnd.openxmlformats-officedocument.presentationml.notesSlide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notesSlides/notesSlide3.xml" ContentType="application/vnd.openxmlformats-officedocument.presentationml.notesSlide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notesSlides/notesSlide4.xml" ContentType="application/vnd.openxmlformats-officedocument.presentationml.notesSlide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notesSlides/notesSlide5.xml" ContentType="application/vnd.openxmlformats-officedocument.presentationml.notesSlide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63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Zs39nGH+w16IVzHtR4PfxczB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2A604-6930-44FA-8A8C-41554DEEE212}">
  <a:tblStyle styleId="{2572A604-6930-44FA-8A8C-41554DEEE2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58A563-02C7-48BE-AD82-CCC30232CB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3252" autoAdjust="0"/>
  </p:normalViewPr>
  <p:slideViewPr>
    <p:cSldViewPr snapToGrid="0">
      <p:cViewPr>
        <p:scale>
          <a:sx n="60" d="100"/>
          <a:sy n="60" d="100"/>
        </p:scale>
        <p:origin x="1388" y="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0.0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1180,'0'1'587,"1"0"-1,-1-1 0,1 1 1,-1-1-1,1 1 1,-1-1-1,1 1 1,-1-1-1,1 1 1,-1-1-1,1 1 1,0-1-1,-1 0 0,1 1 1,0-1-1,1 1 1,18 4 2418,20-3-4874,-24-4-3770,-15 1 2644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9.4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 0 1540,'0'0'937,"0"0"-78,0 0-86,-6 3 594,5-3-1028,1 0-1,0 0 1,-1 0-1,1 0 1,-1 0-1,1 0 0,0 0 1,-1 0-1,1 1 1,-1-1-1,1 0 1,0 0-1,-1 0 1,1 1-1,0-1 1,-1 0-1,1 1 1,0-1-1,0 0 1,-1 1-1,1-1 1,0 0-1,0 1 0,-1-1 1,1 0-1,0 1 1,0 0-1,3 1-271,1 0 1,-1-1-1,1 1 0,0-1 0,0 0 0,0 1 0,-1-2 0,9 2 0,36 2-1137,-45-4 720,-2 0-253,5 1-646,-4 0-4163,-2-1 2303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1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1168,'7'-6'2026,"0"3"-1661,0 1-1,0 0 0,0 1 1,0-1-1,1 2 0,-1-1 1,12 1-1,-16 0-309,0 0 0,0 1 0,0-1 0,0 1 0,0 0 0,0 0 0,0 0 0,0 0 1,-1 0-1,1 0 0,0 1 0,-1 0 0,1-1 0,-1 1 0,0 0 0,1 0 0,-1 0 0,0 0 0,0 1 0,3 4 0,-5-6 6,0 25 730,-1-24-657,-21 18 603,-41 5 823,62-25-1426,-21 4 323,10-4-6266,12 0 3475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2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0 1200,'0'0'565,"0"0"-48,0 0-45,0 0-32,0 0-23,0 0-23,0 0-6,0 0-17,0 0-24,-6 1-25,-16-1-7,16 1-22,2 0-107,0 0 0,-1 1-1,1 0 1,0 0 0,0 0-1,0 0 1,0 0 0,1 1-1,-1 0 1,1 0 0,-6 5-1,8-7-148,0 1 68,0-1 0,-1 1 0,1 0 0,0-1 0,0 1 0,0 0 0,0 0 0,1 0 0,-1 0 0,0 0 0,1 0 0,-1 0 0,1 0 0,0 0 0,0 0 0,0 0 0,0 3 0,0-3 39,0-2-9,0 0-11,1 2-74,0-1-1,0 1 1,0 0 0,1-1 0,-1 1-1,0-1 1,1 1 0,-1-1 0,3 2-1,5 1-169,0-1 0,0 0-1,17 3 1,13-1-5552,-38-5 3533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3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25 920,'20'-11'3471,"-18"10"-3031,-2 1-38,13-6 1310,-2 4-1278,0 0 1,0 1 0,0 0 0,17 1 0,-25 1-364,11 5 154,3 4-52,-16-9-130,-1-1 11,7 13 311,-7-11-326,0 0 0,-1-1 0,1 1 0,0 0 0,-1 0 0,1 0 0,-1 0 0,0-1 0,1 1 0,-1 0-1,0 0 1,0-1 0,0 1 0,0-1 0,-1 1 0,1-1 0,0 1 0,0-1 0,-1 0 0,1 0 0,-1 1 0,0-1 0,1 0-1,-1 0 1,-2 0 0,3 0 66,-32 13 606,16-5-376,10-7-215,4-1-6946,3-1 4403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4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14 1044,'0'0'619,"0"0"-39,0 0-36,0 0-37,0 0-49,0 0-36,0 0-34,0 0-36,0 0-18,0 0-21,0 0-9,0 0-18,-3-2-16,-8-7-18,9 7-18,2 2-14,0 0-12,0 0-10,-34 1 1206,31-1-1268,3 0-5,0 0-8,-24 13 571,22-12-587,-1 1 43,1-1 0,-1 1 0,1 0 1,-1 0-1,1 0 0,0 0 1,0 0-1,0 0 0,0 0 0,0 1 1,1-1-1,-1 1 0,1-1 1,-2 4-1,3-5-119,0 0 0,0 0 0,0 0 0,0 0 0,0 0 0,0-1 0,0 1 1,1 0-1,-1 0 0,0 0 0,1 0 0,-1 0 0,0 0 0,1 0 0,-1-1 0,1 1 0,-1 0 1,1 0-1,0-1 0,-1 1 0,1 0 0,0 0 0,2 1 20,0 0-1,0 0 1,0 0-1,0 0 1,1-1 0,3 3-1,4-1-217,0 0 1,-1 0-1,22 2 0,16 0-3600,-45-5 958,-3 0 29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5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1584,'0'0'796,"13"-8"3366,-10 7-4062,1-1 1,-1 1-1,1 0 1,-1 1-1,1-1 1,-1 1-1,1-1 1,-1 1-1,1 0 0,0 0 1,-1 1-1,1-1 1,-1 1-1,1-1 1,-1 1-1,1 1 1,-1-1-1,1 0 0,-1 1 1,0-1-1,0 1 1,0 0-1,0 0 1,0 0-1,0 1 1,-1-1-1,1 1 0,-1-1 1,1 1-1,-1 0 1,2 4-1,-3-6-72,0 0 11,0 0 1,-1 1 0,1-1-1,-1 0 1,1 0 0,-1 1-1,0-1 1,1 0 0,-1 1-1,0-1 1,0 0 0,0 1-1,0-1 1,0 1 0,0-1-1,0 0 1,0 1 0,-1-1-1,1 2 1,-3-1 38,0 1-1,0-1 1,0 1 0,0-1 0,0 0-1,0 0 1,-1 0 0,1-1-1,0 1 1,-1-1 0,0 0 0,1 0-1,-1 0 1,1 0 0,-1-1 0,-7 1-1,5-1-29,5 1-4,-13-2-63,3 0-476,4-2-5717,7 3 3912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5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9 1264,'0'0'577,"0"0"-26,0 0-56,0 0-40,0 0-37,0 0-26,-4-1-27,-34-7 2328,36 8-2546,2 0-16,-42 8 1259,15 8-590,26-15-742,-2 2 53,0-1-1,0 1 1,0 0 0,0 0-1,0 0 1,-2 5-1,4-7-68,0 0 0,0 0-1,1 0 1,-1 0-1,1 0 1,-1 1 0,1-1-1,-1 0 1,1 0-1,0 0 1,0 0 0,-1 1-1,1-1 1,0 0-1,0 0 1,0 1 0,0-1-1,0 0 1,1 0-1,-1 1 1,0-1 0,1 0-1,-1 0 1,0 0-1,2 2 1,-1-1 14,1 0 0,-1-1 1,1 1-1,0 0 0,0 0 1,0-1-1,0 1 0,0-1 0,0 0 1,0 0-1,5 2 0,2 1-482,1-1-1,-1-1 0,1 1 0,0-2 1,13 2-1,-20-3 10,1 0-79,3 0-2609,7-1 584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9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1720,'0'0'797,"0"0"-72,0 0-63,0 0-32,11 3 1056,176-17 3006,-185 14-4918,-2 0-115,4 0-415,4 1 661,-5-1-4345,-3 0 2242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0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1400,'0'0'1058,"0"0"-91,0 0-90,0 0-70,0 0-63,0 0-50,0 0-42,0 0-54,4 0-60,90-7 1817,-92 7-2699,1 0-132,0 0 188,3 0 49,2-2-3731,5-1 1613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0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1 1868,'0'0'7029,"0"2"-3613,-7 18-3225,-10 11 1043,-30 43-1,29-48-277,-22 42 0,39-67-916,0 0 1,1 1-1,-1-1 1,1 0-1,-1 0 1,1 0-1,0 1 1,-1-1-1,1 0 0,0 0 1,0 1-1,0-1 1,0 0-1,0 1 1,0-1-1,0 0 1,0 0-1,1 1 1,-1-1-1,0 0 0,1 0 1,-1 1-1,1-1 1,-1 0-1,1 0 1,0 0-1,0 0 1,-1 0-1,1 0 1,0 0-1,0 0 1,0 0-1,0 0 0,0-1 1,0 1-1,0 0 1,0 0-1,0-1 1,1 1-1,-1-1 1,0 1-1,0-1 1,3 1-1,6 2 95,0-1 1,1 0-1,-1-1 0,15 1 0,-12-2 22,235 2 1526,-121-6-1237,-124 4-569,1 0-71,21 1-855,-24-1 518,-1 0-112,0 0-163,3-1-187,-1 1 395,3 0 312,0-2-6944,-5 2 2970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0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0 864,'0'0'1257,"0"0"-103,0 0-75,0 0-70,0 0-30,0 0-51,0 0-46,0 0-47,0 0-40,-2 5-39,-3 16 299,1-1 0,0 0-1,2 1 1,0 0-1,3 36 1,-1-36-262,0 70 1608,0-72-6081,0 1-4331,0-20 4150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9.8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1768,'0'0'990,"19"9"4595,46-5-2589,-36-5-8519,-17 0 2943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1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 1300,'14'-11'4453,"-7"7"-4022,1 0 0,0 1 0,-1 0 0,1 1 0,0-1 0,0 2 0,1-1 0,-1 1 0,0 0 0,1 1 0,-1 0 0,0 0 0,1 1 0,10 2 0,-16-2-313,1 0-1,-1 0 1,1 0 0,-1 1 0,1 0 0,-1-1-1,0 1 1,0 0 0,0 1 0,0-1 0,0 0-1,-1 1 1,5 5 0,-6-6-41,1 1 0,-1-1 0,0 1 0,0 0 0,0 0 0,0 0 0,0-1-1,-1 1 1,0 0 0,1 0 0,-1 0 0,0 0 0,0 0 0,0 0 0,-1 0 0,1 0 0,-1-1 0,-2 7 0,2-5-18,0 1 1,-1-1-1,1 0 1,-1 0-1,-1 0 1,1 0-1,0 0 0,-1 0 1,0 0-1,0-1 1,0 0-1,0 1 1,0-1-1,-1 0 1,0-1-1,1 1 1,-1 0-1,0-1 1,0 0-1,0 0 0,-1 0 1,1-1-1,0 1 1,-1-1-1,1 0 1,-5 0-1,-3 0-539,0-1 0,0 0 1,-14-2-1,25 2-110,1 0-115,-18-5-2997,16 4 558,-6-5 34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1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0 1004,'0'0'1038,"0"0"-89,0 0-82,0 0-63,0 0-59,0 0-57,0 0-54,0 0-47,0 0-34,0 0-42,-5 1-35,-1 0-216,0 0-1,0 0 0,0 1 1,0 0-1,1 0 1,-1 1-1,1 0 0,-1 0 1,1 0-1,0 0 1,-9 9-1,11-10-129,1 1 1,-1-1-1,0 1 0,1 0 1,0 0-1,-1 0 0,1 0 1,1 1-1,-1-1 0,0 1 1,1-1-1,-2 7 0,2-8-90,1 1 0,0-1 1,0 0-1,0 1 0,0-1 0,1 0 0,-1 1 0,1-1 0,-1 0 1,1 1-1,0-1 0,0 0 0,0 0 0,0 0 0,0 0 0,1 0 1,-1 0-1,0 0 0,1 0 0,0-1 0,-1 1 0,1-1 1,2 3-1,3 1 13,1 0 1,-1-1-1,1 1 0,0-2 1,0 1-1,0-1 1,0 0-1,1-1 1,8 2-1,4 0-1296,0-1 0,34 0 0,-54-3-523,-1 0-1261,0 0 32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2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1236,'0'0'1014,"0"0"-68,0 0-50,0 0-26,0 0-24,0 0-42,4 2-35,2 2-476,1-1 0,0 0 0,0-1 0,0 0-1,1 0 1,-1 0 0,0-1 0,1 0 0,14 0 0,79-5 1370,-65 2-1228,545-23 4041,-447 16-3790,69-1-2543,-200 10 1229,-3 0-120,0 0-144,0 0-241,0 0-781,0 0-1356,0 0 30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42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1288,'0'0'931,"0"0"-26,0 0-25,0 0-26,0 0-15,0 0-23,0 0-23,0 0-37,8 1-37,69 1 1363,98-10 1,-26 0-440,24 7 2051,252 31 0,-347-22-2221,-75-8-1470,-3 0-72,2 1-541,5-1 840,-4 0-4504,-1-1-4074,9-5 3487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2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1 832,'0'0'117,"0"0"-13,0 0 0,0 0-14,-8 1-414,-23 4 9805,-36 1-6538,66-6-2819,-23 0 445,-10-1 28,-55 0 33,88 1-623,-13 1 68,2-1-76,9-1-7,-13 1 13,7-1 7,7 1-18,2 0-8,-2 0 14,-5-1 5,-20-1-28,25 2 20,2 0 9,-38-2-115,27 1 73,9 1 4,-1-1 0,0 1 0,1 0 0,-1 0 0,0 1 0,1-1 0,-6 1 0,7 0 28,1-1-4,0 0 0,0 0 7,0 4-6,-2-3 5,1 1 1,0-1-1,-1 0 0,1 1 1,0 0-1,0-1 1,0 1-1,1 0 0,-1-1 1,0 1-1,1 0 1,-1 0-1,1 0 0,-1 2 1,0-2 0,-4 13-5,0 0 0,1 0 0,-3 25 0,7-36 9,0 3-9,-3 32-5,2 15 46,1-52-40,0-2-5,-1 15-29,4 30-13,1 1-76,-1-7-68,-2-37 178,-1-2 1,0 0-6,0 0 1,0 0 9,9 16-117,-4-13 136,-3-2 1,1 1-6,1-1 0,-1 1-1,1-1 1,0 0-1,-1 0 1,1 0 0,0 0-1,0-1 1,0 0 0,4 1-1,3 0 1,22 3-5,49 2 0,-14-3 8,33-1 56,-100-2-61,24 1 14,25-2 17,-49 1-36,26-3-12,-25 3 22,33-4-562,-33 4 182,-2 0-151,0 0-173,0 0-239,0 0-784,0 0-1246,0 0 38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3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1800,'0'0'892,"0"0"-61,0 0-59,0 0-52,0 0-39,0 0-49,0 0-49,0 0-40,0 0-40,0 0-43,0 0-44,0 0-43,0 0-38,1 3-28,8 36 604,-7-11-4093,-2-27 853,0-1 33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4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0 1512,'0'0'720,"0"0"-35,0 0-75,0 0-59,0 0-41,0 0-31,0 0-33,0 0-36,0 0-23,0 0-35,0 0-38,0 0-27,0 0-15,0 0-6,0 0-4,0 0-12,0 0-17,0 0-14,0 0-4,-1 2-5,-2 8 32,0 0 1,1-1-1,0 1 1,1 0 0,0 0-1,1 0 1,0 0 0,1 12-1,0 13 248,-2 0-45,2 1 0,1-1 0,10 51 0,-12-85-438,6 34 108,-3-18-91,-3-16-20,2 10 0,0 8 37,-2-17-37,1 10 21,1-5-14,-2-3-13,0 3-6,0-5 9,0-2 2,0 2 1,0 0 0,1-1 0,-1 1 0,0 0-1,1-1 1,-1 1 0,1-1 0,-1 1 0,1-1 0,0 1 0,-1-1 0,1 1 0,0-1 0,0 0-1,0 0 1,0 1 0,0-1 0,0 0 0,2 1 0,1 1 18,-1-1-1,1 0 1,0 0 0,0 0-1,0 0 1,0-1-1,5 2 1,7 1 45,-1-2 0,1 0 0,17 0 0,-31-2-63,161 12 444,-87-7-210,-13-3 156,-62-2-365,3-1-3,0 0 0,0 0-1,0 1 1,0 0 0,0-1 0,7 2 0,2-1 59,-11-1-66,-2 1 0,0 0-6,12-1-322,-7-2-2334,-3 0-3494,-2 3 3097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4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1 964,'0'0'892,"0"0"-91,0 0-79,0 0-75,0 0-56,0 0-9,0 0-4,0 0-4,0 0-14,0 0-28,0 0-16,0 0-14,-2 3-32,-3 15 712,1 1 0,-4 36 0,9-15-7368,-1-40 3367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6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1600,'0'0'767,"0"0"-62,0 0-54,0 0-53,0 0-47,0 0-49,0 0-43,0 0-47,0 0-46,0 0-37,0 0-30,0 0-34,0 0-26,0 0-17,0 0-17,0 0-14,0 0-7,0 0-10,0 0 3,0 0-1,0 0-1,0 0 11,0 0 14,0 0-11,0 0 3,0 0 3,0 0-1,0 0-7,0 0 2,0 0-6,0 0 3,1 4-2,4 23 348,-2 0 1,-1 0-1,-1 0 1,-3 45-1,0 19 239,1-43-354,1-45-387,1 45 332,-2-9-239,4-9 32,-3-30-151,0 1-1,0 0 1,0-1-1,1 1 1,-1-1-1,0 1 1,1 0-1,-1-1 1,1 1 0,-1-1-1,0 1 1,1-1-1,-1 1 1,1-1-1,0 1 1,-1-1-1,1 1 1,-1-1-1,1 0 1,0 1 0,-1-1-1,1 0 1,0 0-1,-1 0 1,1 1-1,1-1 1,18 3 58,-19-2-53,1-1 6,15 0 51,180 0 506,-175 1-465,-20-1-78,0 0-4,19 1 60,-19-1-49,0 0-2,58 3 192,-58-3-209,0 0 4,8 0-1,-8 0 11,1 0 6,7 0-5,-8 0-11,26 1 169,12 0-346,-39-1-109,-1 0-110,0 0-113,0 0-115,0 0-120,0 0-107,0 0-247,0 0-939,0 0-1474,0 0 38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6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1312,'0'0'1162,"0"0"-107,0 0-97,0 0-79,0 0-62,0 0-57,0 0-56,0 0-58,0 0-46,0 0-45,1 4-31,2 40 1926,-3-42-2256,1-1-53,1 21-1762,-2-16-3500,0-6 2442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51.1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171 5 1524,'0'0'923,"1"-4"304,-5 5 7443,-4 4-8473,0 0-1,0 1 1,1 0-1,0 1 0,0-1 1,0 1-1,1 0 0,0 1 1,-6 10-1,-6 10 432,-20 43 1,32-58-521,1-1 1,0 1-1,1 0 1,1 0 0,0 0-1,0 0 1,1 1-1,1-1 1,1 1-1,0 14 1,1-22-82,-1 0 0,1 0 0,1 1 0,-1-1 0,1 0 0,0 0 1,0 0-1,1-1 0,0 1 0,0-1 0,0 1 0,1-1 0,-1 0 0,1 0 0,0 0 0,1-1 0,-1 1 0,1-1 1,0 0-1,0-1 0,0 1 0,1-1 0,8 4 0,-5-3-14,-1-1 0,1 0 1,1-1-1,-1 0 0,0 0 1,0-1-1,1 0 0,-1-1 0,0 0 1,1 0-1,13-3 0,-17 2-9,1 0-1,-1-1 1,0 0 0,1 0-1,-1-1 1,0 0-1,0 0 1,-1 0-1,1-1 1,-1 1 0,1-1-1,-1-1 1,0 1-1,-1-1 1,1 0-1,6-9 1,-10 11-6,0 0 0,1 1 1,-1-1-1,0 0 0,-1 0 0,1 0 1,-1 0-1,1 0 0,-1-1 1,0 1-1,0 0 0,0 0 0,0 0 1,-1 0-1,1 0 0,-1 0 0,0 0 1,0 0-1,0 0 0,0 0 0,0 1 1,-3-5-1,0 1 6,1 0 0,-1 1 0,0-1 0,0 1 0,0 0-1,-1 0 1,1 1 0,-1 0 0,-7-5 0,7 6 5,-1 0 0,0 1 0,0-1-1,0 1 1,0 1 0,-1-1 0,1 1-1,0 0 1,-1 1 0,1-1 0,0 1-1,-1 0 1,1 1 0,-1 0 0,1 0-1,-11 3 1,1 1-8,1 0 0,0 1 1,1 1-1,0 0 0,-22 15 0,12-5-146,23-17 46,-8 8-2174,4-4-5285,5-4 4029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7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 1468,'0'0'637,"0"0"-38,0 0-44,0 0-32,0 0-21,0 0-26,0 0-20,0 0-13,1-6-324,0 4 1511,0 5 3614,3 27-4504,-1 0 0,-2 45 0,-10 65 1239,6-67-491,3-71-1435,1 25-75,-1-22-3404,0-3-3493,0-2 3230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8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2224,'0'0'1293,"14"26"5612,2 34-2655,-16-59-4321,0 1-683,0 5 1158,0-2-7582,-1 6 3969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9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2156,'0'0'1211,"0"0"-119,0 0-109,0 0-87,0 0-62,0 0-31,0 0-20,0 0-35,0 0-43,0 0-53,24 2 1550,-19-2-2022,79 3 2840,-30 3-4550,-52-6 737,-2 0-287,0 0-908,1 0-1442,4 1 30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29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1160,'0'1'338,"0"-1"0,0 1 0,0-1-1,0 0 1,0 1 0,0-1 0,0 1 0,0-1 0,0 0 0,0 1-1,0-1 1,0 1 0,0-1 0,0 0 0,1 1 0,-1-1-1,0 0 1,0 1 0,0-1 0,1 1 0,-1-1 0,0 0 0,0 0-1,1 1 1,-1-1 0,0 0 0,0 1 0,1-1 0,-1 0-1,0 0 1,1 1 0,18 6 2770,20-3-1830,-18-2-374,2 1-2607,-1-8-6242,-17 3 4468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30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0 1512,'0'0'1141,"0"0"-86,0 0-69,0 0-76,0 0-51,0 0-20,0 0-33,0 0-31,0 0-34,0 0-34,-1 3-46,-9 20 566,-1-1-1,-1 0 1,-16 21-1,14-22-381,1 1 0,0 1 0,-9 26 0,21-48-785,0 1-1,0-1 0,1 0 1,-1 1-1,1-1 0,-1 1 0,1-1 1,0 1-1,0 0 0,0-1 0,0 1 1,0-1-1,0 1 0,0-1 1,0 1-1,0-1 0,1 1 0,-1-1 1,1 1-1,-1-1 0,1 1 0,0-1 1,-1 1-1,1-1 0,1 1 1,1 0 9,-1 0-1,1 0 1,0 0 0,0-1 0,0 1 0,0-1 0,0 0 0,0 0 0,1 0 0,5 0 0,10 3 94,0-2-1,1 0 1,-1-2 0,27-1-1,80-16 319,-40 5-164,73-9-347,-157 21-195,13-3-2919,-8 0-6874,-7 3 5462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30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1020,'0'0'1153,"0"0"-84,0 0-49,0 0-38,0 0-45,0 0-47,0 3-38,-4 23 920,2 0 0,1 0 1,2 28-1,-2 46 1768,-20 96 2654,21-195-6145,-1 10-379,1-9-4356,0 0-4728,0-2 4562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34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6 219 1180,'-5'-1'8008,"6"-1"-3395,14-5-2324,29-7-2718,495-118 3596,-504 126-3003,333-50 1067,-349 55-6231,-33 6-2399,6-3 7832,-11 3-4234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4:3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 1444,'40'-15'7061,"7"2"-3668,105-19-2274,-118 25-119,306-42 2091,-167 27-1168,-149 21-949,-16 0-7664,-8 1 2658,0 0-279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37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13 856,'0'0'196,"0"0"-88,0-12-112,0 12-56,0 0-56,0 0 20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39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35 143 952,'-27'-37'3018,"26"36"-2942,1 1-7,0 0-11,0 0-13,0 0 10,0 0 32,0 0-7,0 0 17,0 0 34,0-1-70,-1 1 0,1 0-1,-1-1 1,1 1-1,-1-1 1,1 0-1,-1 1 1,1-1-1,-1 1 1,1-1 0,0 0-1,-1 1 1,1-1-1,0 0 1,0 1-1,0-1 1,-1 0-1,1 0 1,0 1-1,0-1 1,0 0 0,0 1-1,0-1 1,0 0-1,0 0 1,1 1-1,-1-1 1,0 0-1,0 1 1,1-1 0,-1 0-1,0 1 1,0-1-1,1 0 1,-1 1-1,1-1 1,-1 1-1,2-2 1,-1 0 40,-1 2 10,0 0 8,34-12 1174,17 3-413,-50 8-810,2 1-2,101-22 880,-5 0-564,-98 22-378,5-2 4,-1 1 0,0 0 0,1 0 0,-1 0 0,9 0 0,-12 1-6,1-2 1,22 1 1,-17 1-1,-6 0-8,-2 0 3,26 0-34,-23 0 30,-3 0 1,0 0 3,0 0-6,0 0 10,0 0 2,0 0 6,8 2 107,-7-1-5748,-1-1 3181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52.0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33 1220,'0'0'902,"0"0"-92,0 0-89,0 0-53,0 0-44,13-14 2316,-8 11-2809,0 0-1,0 1 0,0 0 0,0 0 0,0 1 0,0-1 0,1 1 1,-1 0-1,0 0 0,1 1 0,-1 0 0,1 0 0,-1 0 1,0 0-1,1 1 0,-1 0 0,1 0 0,-1 1 0,0-1 0,0 1 1,0 0-1,0 0 0,0 1 0,0 0 0,-1 0 0,1 0 1,-1 0-1,0 0 0,0 1 0,0 0 0,0 0 0,-1 0 0,0 0 1,1 1-1,-2 0 0,1-1 0,2 6 0,-4-6-57,1 0-1,-1 0 0,0 0 1,-1 0-1,1 1 0,-1-1 1,0 0-1,0 0 0,0 0 1,0 0-1,-1 1 0,0-1 1,0 0-1,0 0 0,0 0 1,0 0-1,-1 0 0,0-1 1,0 1-1,0 0 0,0-1 1,-1 1-1,1-1 1,-1 0-1,0 0 0,0 0 1,0 0-1,0 0 0,-1-1 1,1 1-1,-1-1 0,1 0 1,-1 0-1,0 0 0,0-1 1,0 1-1,0-1 0,0 0 1,0 0-1,0-1 0,0 1 1,0-1-1,0 0 0,-1 0 1,1 0-1,-6-1 0,-10-2-618,7 0-1457,2-1-4586,4 0 3372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43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1144,'0'0'619,"0"0"-74,0 0-65,0 0-75,1 3-35,6 10-22,-6-10 1,-1-3-15,0 0-23,0 0-30,1 2 25,0 0 1,0 0-1,-1 1 1,0-1-1,1 0 1,-1 0-1,0 0 1,0 0-1,0 4 1,0 0 178,14 225 2283,-10-77-1826,-4-137-864,0 191 687,0 52 199,0-199-793,0-59-158,0 0-1,5 68 48,-3 50-5,-4-75-36,0-21 11,1 0 1,4 25-1,-2-45-29,-1 19 8,2 56 48,-2-77-54,3 33-24,-1-17-5,-1-17 12,-1-1 3,0 0-3,0 0 5,0 0 13,0 0-15,0 0 0,0 0 4,0 0-4,4 10 10,3-9 4,0-1 0,-1 1-1,1-1 1,0-1 0,0 1 0,11-3 0,53-4 8,-42 2-3,-28 5-14,1 0 8,7-1-2,-6 0-1,3 0-8,39-6 15,-42 6-2,-3 1-8,24-1-20,-22 1 20,0-1 0,0 1-1,0 0 1,0-1-1,0 0 1,0 1-1,-1-1 1,1 0 0,0 0-1,0 0 1,-1 0-1,3-2 1,-3 2 5,3-12 13,-3-22 40,-1 0 0,-2-1 1,-2 1-1,-9-42 0,11 62-41,-26-109 45,22 100-37,3 14-21,0 0 1,1-1-1,0 1 0,0-14 0,-3-28-18,3 23 33,-1-22 8,1 17-29,4-49 0,-2 78 6,0 3-8,0-1 8,0-15 7,0 9-15,3-15 13,3-62 15,8-113 62,-13 177-43,1-40 22,-7-136 689,5 196-693,-5-36 295,3-7-233,2 43-149,0 2-24,0 0-40,0 0-45,0 0-72,0-9-203,0 7-7528,0 2 4501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44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 1368,'0'0'488,"0"0"-74,0 0-3,-5-3-152,5 1 408,4 2 3441,19 6-3999,-17-5-2,17 24 706,-10 9 385,-12-32-1045,-1 1-33,1 0 0,-1 0 0,1 1 0,-1-1 0,0 0 0,-1 1 0,1-1 0,0 0 0,-1 1-1,0-1 1,-1 4 0,2-6-81,-1 1-1,0 0 1,0-1-1,0 1 1,1-1 0,-1 1-1,-1-1 1,1 1-1,0-1 1,0 0-1,0 0 1,-3 3-1,-5 3-281,8-6 36,1-1-62,0 0-93,-9 5-461,4-4-3565,-1 0 1845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45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1312,'0'0'832,"0"0"-69,2 4-91,9 43 2370,-9-36-2346,0-1 0,1 1 1,0-1-1,0 0 1,8 16-1,-9-24-660,-1-1-1,1 1 1,-1-1-1,1 0 1,-1 1-1,1-1 1,0 0-1,0 0 1,-1 0-1,1-1 1,0 1-1,0 0 1,0-1-1,0 1 1,0-1-1,0 1 1,0-1-1,3 0 1,-2 0-165,21-4-1233,-17 3 223,-1-1-2264,-6 2 1010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48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11 1236,'0'0'657,"0"0"-70,0 0-53,0 0-36,0 0-25,0 0-26,14-2 1406,183 9 2570,-153-12-4058,-25 1-261,-18 4-75,23-4 95,-17 3-164,14-1 493,-20 2-421,0 0 1,-1 0-1,1 0 0,0 0 0,-1 0 1,1 0-1,-1 1 0,1-1 1,0 0-1,-1 0 0,1 0 0,-1 1 1,1-1-1,-1 0 0,1 1 1,0-1-1,-1 0 0,0 1 0,1-1 1,-1 1-1,1-1 0,-1 1 1,1-1-1,-1 1 0,1 0 0,-1 0 49,3 32 293,5 87 31,-1 7-151,9-3 7,5 77 12,-17-151-238,-1-24-4,-2 51-1,0 25 31,0-94-49,-1 0 0,0-1 0,-3 14 0,-1 36 44,3-42-34,0 1 0,-5 20 0,-2 13 4,8-48-16,-1 4 6,-1-1-1,1 1 0,0-1 1,1 1-1,-1 0 0,1 9 0,-3 13 24,0-1-47,0 13 66,-4 29 28,7-67-80,-1 15-3,-3 60 30,3-46-21,1-28 4,0-2 8,0 0 15,0 0 0,0 0 8,0 0 4,-1 2 27,0 1-1,0-1 0,0 1 0,0-1 0,0 0 1,-1 1-1,1-1 0,-1 0 0,0 0 0,0 0 1,1-1-1,-1 1 0,-1 0 0,1-1 1,0 1-1,0-1 0,0 1 0,-1-1 0,-2 1 1,2-1-32,1 0 12,-19 8 78,19-8-78,-1 0 18,-19 5 81,20-5-88,-1 0-11,-61 14 453,61-14-470,-12 3 46,-43 11 235,56-14-299,-39 10 145,39-10-150,2-1 2,-18 3 245,13-2-192,1-1 0,0 0 1,-1 0-1,1 0 0,0-1 0,0 1 0,-6-3 0,8 2-83,2 1 11,-6-15-4,1-4-12,5 17 14,-3-23 5,-2-22-35,3 31 21,0-42 14,-2-10 23,-30-107 65,11 56-96,12-27 20,11 141-18,0-88-18,2 34-12,-2 35 27,1-1-17,1 0 0,7-36 1,-5 34 18,6-88 47,-10 16-26,-1 20-26,-2-16-90,3 93 23,0-25-980,0 8-468,-2-9-7437,2 25 5450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49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33 1096,'0'0'595,"0"0"-58,-2-4-63,-2-1-289,-5-12 2517,9 17-2654,0 0 0,0-1 1,1 1-1,-1-1 0,0 1 1,0 0-1,1-1 1,-1 1-1,0-1 0,1 1 1,-1 0-1,0-1 0,1 1 1,-1 0-1,0 0 1,1-1-1,-1 1 0,1 0 1,-1 0-1,1 0 1,-1-1-1,1 1 0,-1 0 1,1 0-1,-1 0 0,0 0 1,1 0-1,-1 0 1,1 0-1,-1 0 0,1 0 1,-1 0-1,1 0 0,-1 0 1,1 1-1,-1-1 1,1 0-1,1 0 22,-1 1 1,1-1-1,-1 0 1,0 1-1,1-1 0,-1 1 1,1-1-1,-1 1 1,0 0-1,1-1 0,-1 1 1,1 1-1,2 4 465,0 0 1,0 0-1,-1 0 1,0 0-1,4 13 0,-7-18-245,0 2-11,-1 3-191,0-1 1,-1 1-1,0 0 0,0-1 1,-1 1-1,1-1 0,-1 0 0,0 0 1,0 0-1,-1 0 0,0 0 1,0-1-1,0 1 0,0-1 0,0 0 1,-6 3-1,9-6-550,-19 7-6391,18-8 4024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49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1420,'0'0'794,"0"5"-65,1 8-152,0 3 922,1 1 1,5 21-1,-6-33-1250,0-1 1,0 1-1,1-1 0,0 1 0,0-1 0,0 0 0,0 0 0,1 0 1,0 0-1,0-1 0,0 1 0,0-1 0,7 7 0,-8-9-403,0-1-1,0 1 0,0 0 0,1 0 0,-1-1 0,0 1 0,0-1 0,1 0 1,-1 0-1,0 0 0,0 0 0,1 0 0,-1 0 0,0-1 0,0 1 1,1-1-1,-1 1 0,0-1 0,3-1 0,1 0-2512,-4 1 125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5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3 1640,'0'0'783,"0"0"-42,0 0-40,-5-1-56,-2 0-22,1 1 0,-1 0-1,0 0 1,0 0-1,1 1 1,-1-1 0,0 2-1,-9 2 1,5 0-272,1 0 1,-1 0-1,1 1 0,-17 11 0,20-11-279,-1 1-1,1-1 0,0 1 1,1 1-1,-1-1 0,1 1 1,1 0-1,-1 0 0,1 1 0,1 0 1,-1 0-1,1 0 0,0 0 1,1 1-1,-4 15 0,6-22-48,2 1-2,-1 1-17,1 0 0,0-1 0,0 1 0,0 0 0,0 0 0,1 0 0,-1-1 0,1 1 0,0-1 0,0 0 0,0 1 0,0-1 0,1 0 0,0 0 0,-1 0 0,1 0 0,0-1 1,0 1-1,1-1 0,-1 0 0,0 0 0,1 0 0,6 2 0,22 7 27,-31-10-17,2-1-12,3 2 0,-2-1 0,-1-1 0,1 1 0,0-1-1,-1 0 1,1 0 0,0 0 0,-1 0-1,8-2 1,3-1 9,-8 2-2,-1 0 0,1-1 0,-1 0 0,0 0 0,0-1 0,0 1 0,0-1 0,0 0 0,0 0 0,-1-1 0,1 1 0,-1-1 0,0 0 0,0 0 0,-1-1 0,1 1 0,-1-1 0,0 1 0,0-1 0,-1 0 0,1 0 0,-1-1 0,0 1 0,1-7 0,-1 6 72,-1-1 1,0 1-1,-1-1 1,1 1 0,-1-1-1,-1 0 1,1 1-1,-1-1 1,-2-8 0,2 14-59,0-4-473,0 1 1,-1 0-1,0 0 0,1 0 0,-6-7 1,4 7-58,2 2-4346,1 2 2063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6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1148,'18'37'4566,"-3"21"-2048,-10-32-1174,-5-24-1118,0-2 26,2 5 4,-2-2 85,-3-6 1734,-29-55-1492,31 57-530,0 0-44,1 1 1,-1-1-1,1 0 1,0 1-1,-1-1 1,1 0-1,0 0 0,-1 1 1,1-1-1,0 0 1,0 0-1,-1 0 1,1 0-1,0 1 0,0-1 1,0 0-1,0 0 1,0 0-1,1-1 1,1-20 128,2 17-120,0-1 0,1 1 0,-1 0 0,1 0 0,0 0 0,0 0 0,1 1 0,-1 0 0,10-5 0,2 0-1020,0 0 0,20-7 0,-33 14-165,1 1 681,-1 1-2859,-4 0 744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6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1 122 1584,'0'0'800,"0"0"-52,0 0-24,0 1-614,1-1-1,-1 1 0,1-1 1,-1 1-1,1-1 0,0 1 1,-1-1-1,1 0 0,0 1 1,-1-1-1,1 0 0,0 1 1,-1-1-1,1 0 1,0 0-1,0 0 0,-1 0 1,1 0-1,0 0 0,-1 0 1,1 0-1,1 0 0,113-39 2739,123-36 1164,-236 75-3938,-2 0-6,3-1-17,11-4-33,-3 1-1735,-1 1-3775,-10 3 2703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8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8 912,'0'0'906,"3"-7"317,-8 7 7054,-5 5-8130,0 1-1,1-1 0,0 1 0,0 1 0,0 0 0,1 0 0,0 1 1,0 0-1,1 0 0,0 1 0,1 0 0,-9 15 0,7-10-25,1-1 0,1 1-1,0 1 1,1-1 0,0 1 0,1 0-1,1 0 1,-3 30 0,6-30-74,0-1 1,2 1-1,-1-1 1,7 24-1,-6-31-38,0 0-1,0 0 1,1 0 0,0 0-1,0-1 1,1 1-1,-1-1 1,2 0 0,-1 0-1,10 10 1,-10-11-9,1-1 0,0-1 0,0 1 0,0-1 0,0 0 0,0 0 1,0 0-1,7 1 0,-5-2 0,1 0-1,-1-1 1,1 0 0,0-1 0,0 0-1,12-1 1,5-4 28,-23 5-27,0-1-1,0 1 1,0 0-1,-1-1 1,1 0-1,0 1 1,0-1-1,-1 0 1,1 0-1,-1 0 1,1 0-1,-1 0 1,1-1-1,-1 1 1,1 0-1,-1-1 1,0 1-1,0-1 1,0 1-1,0-1 1,0 1 0,0-1-1,0 0 1,0 0-1,-1 1 1,1-1-1,-1 0 1,1 0-1,-1 0 1,0 0-1,0 1 1,0-1-1,0 0 1,0 0-1,0 0 1,-1-2-1,1 1 13,-1-1 0,0 1 0,1 0 0,-2 0 0,1 0 0,0 0 0,0 0 0,-1 0 0,0 1 0,1-1 0,-1 0 0,0 1 0,-1 0 0,1-1-1,0 1 1,0 0 0,-1 0 0,0 0 0,1 0 0,-1 1 0,-3-3 0,-3 1 29,0 0-1,0 0 1,-17-2-1,24 5-34,-1 0-2,-11-1 0,-29 2-1840,24 0-5098,19-1 4066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52.7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180 13 1516,'-2'-1'485,"1"0"0,0-1-1,-1 1 1,1 0 0,-1 0 0,0 1-1,1-1 1,-1 0 0,0 0 0,0 1-1,1-1 1,-1 1 0,-3-1 0,4 1-92,1 0-23,-2 0-18,-6 1-79,1 0 0,-1 1 0,1 0 0,0 0 0,0 0 0,0 1 0,0 0 0,0 0-1,0 1 1,1 0 0,-1 0 0,1 1 0,-8 7 0,9-8-190,1 1 0,0-1 0,1 1-1,-1 0 1,1-1 0,-1 2 0,1-1-1,1 0 1,-1 0 0,1 1 0,0 0-1,0-1 1,1 1 0,0 0-1,0 0 1,0 0 0,0 10 0,2-13-54,-1 0 0,1 0 0,-1 0 0,1-1 0,0 1 1,0 0-1,0 0 0,1-1 0,-1 1 0,0-1 0,1 1 1,0-1-1,0 0 0,-1 0 0,1 0 0,0 0 0,1 0 0,-1 0 1,0 0-1,1-1 0,-1 1 0,1-1 0,-1 1 0,1-1 1,0 0-1,-1 0 0,1 0 0,0-1 0,4 1 0,-1 1-307,1-1 0,-1-1-1,0 1 1,1-1 0,8-1-1,-10 0-746,0 1-1,-1-1 0,1-1 0,-1 1 0,1 0 0,7-5 0,-12 6-2026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8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0 1104,'0'0'829,"0"0"-101,0 0-59,0 0-36,0 0-24,0 0-53,0 0-33,-4 4-32,-20 23 1299,-30 24 0,16-18-2860,36-32 441,-5 2-2640,6-2 1227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9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0 872,'0'0'767,"0"0"-46,3 1-55,6 5-55,-7-5-46,8 5 873,47 29-428,-55-34-1987,0-1-706,5 1 25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2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 1368,'20'-18'3054,"-17"15"-2749,0 1-93,0 0-1,0 0 1,1 0-1,-1 0 0,0 0 1,7-1-1,-8 2-39,0 1-14,26-4 393,-25 4-436,-3 0-1,3 0 1,2 1 0,-1 0 0,0 0-1,1 0 1,-1 0 0,0 1 0,0 0 0,0 0-1,0 0 1,0 0 0,4 4 0,-7-5 65,1 1-15,1 0 0,-2 1 0,1-1 0,0 1 0,0-1 0,-1 1-1,0 0 1,1 0 0,-1-1 0,0 1 0,1 5 0,-3 27 1164,1-33-1139,-13 20 696,10-18-791,-1 0 0,0-1 0,0 1 1,0-1-1,-1 0 0,1 0 0,-1 0 1,1 0-1,-1-1 0,0 0 0,0 0 1,0 0-1,-9 1 0,12-2-156,-17 0-1312,-1 0-6379,20-1 5382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6 1168,'0'0'760,"0"0"-60,3-6 289,-9 6 3855,-1 2-4625,0 0 0,0 1 0,0 0 1,0 0-1,1 0 0,-1 1 0,-10 8 0,11-7-102,1 0 0,-1 0 0,1 1 0,0-1 0,0 1 0,0 1 0,1-1 0,0 1 0,0-1 0,1 1 0,0 0 0,-3 10 0,6-15-71,-1-1-35,1 0-1,0 0 1,-1 1 0,1-1-1,0 0 1,0 1 0,0-1-1,0 0 1,0 1 0,1-1-1,-1 0 1,0 1 0,0-1-1,1 0 1,-1 0 0,1 1-1,0 1 1,9 19 124,-9-20-112,1-1 3,3 3-119,0 0 0,0-1 1,0 0-1,0 0 0,0 0 0,1-1 0,-1 1 1,1-1-1,0-1 0,0 1 0,-1-1 0,1 0 0,10 0 1,-14-1-514,2 0-192,0 0 401,8-1-3119,-12 1 1075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0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1 1224,'0'0'1006,"0"0"-91,0 0-90,0 0-71,-3 3-74,-82 86 4090,83-87-4751,0-1-80,-10 9-458,-5 4-4324,17-14 2789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1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1 832,'0'0'950,"0"0"-79,3 1-57,5 3-13,-1 0 0,1 1 0,-1 0 0,-1 0 0,1 1-1,-1 0 1,1 0 0,5 9 0,20 17 1,-31-31-977,1 1-131,-1-2 93,9 9-122,-2-5-4759,-8-4 2744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1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22 1212,'14'-10'3666,"-10"8"-3435,0 0 0,1 0 0,-1 1 0,1 0 0,-1 0 0,1 0 0,0 0 0,-1 1 0,1 0 0,0 0 1,0 0-1,-1 0 0,1 1 0,0 0 0,-1 0 0,1 0 0,0 0 0,-1 1 0,0 0 0,7 3 0,-7-3-65,-1 1 0,0-1 0,0 1-1,0 0 1,0 0 0,0 0 0,2 4-1,-3-5 83,3 13 266,-5-13-400,1 1 1,0 0 0,-1-1-1,1 1 1,-1 0-1,0-1 1,0 1 0,0 0-1,-1-1 1,1 1-1,0 0 1,-1-1 0,0 1-1,0 0 1,0-1 0,0 1-1,0-1 1,0 0-1,0 1 1,-1-1 0,1 0-1,-1 0 1,0 0-1,0 0 1,0 0 0,0 0-1,0 0 1,-4 2-1,-2 1-19,1 0-1,-1-1 0,0 0 0,0 0 1,-1-1-1,1 0 0,-14 2 0,8-2 2,-23-1-7020,34-2 4099,3 0 35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2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0 1396,'0'0'775,"0"0"-50,0 0-69,0 0-49,0 0-34,0 0-29,0 0-41,0 0-34,0 0-28,0 0-21,-4 3-23,-11 10 855,-24 28 0,35-37-1065,1 0 0,0 0 1,0 0-1,0 1 1,0-1-1,1 1 0,0 0 1,0 0-1,0 0 1,1 0-1,-1 0 0,1 0 1,0 7-1,1-9-150,0 1 0,0-1-1,1 1 1,-1 0 0,1-1-1,0 1 1,0-1 0,0 0-1,1 1 1,-1-1 0,1 0 0,0 0-1,0 0 1,0 0 0,0 0-1,0 0 1,1 0 0,-1-1-1,1 1 1,0-1 0,0 0 0,0 0-1,5 3 1,-6-4-202,11 5-2777,-5-4 1988,-6-1-2436,-2-1 683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3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1188,'0'0'634,"0"0"-30,0 0-40,0 0-37,0 0-36,0 0-17,0 0-46,0 0-28,0 0 14,4-1 0,56-7 1997,63 0 1,-78 6-1991,186-19 1204,-130 9-635,157 2 0,-134 13-595,202-22 0,-265 11-325,-13 1 7,83-1 0,-101 8-17,-27 0-50,17-1 64,-17 0-46,56-3 191,-56 3-195,-3 1 12,43-2 1313,-33 2-4000,3-1-4081,-13 1 2850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5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64 1540,'0'0'626,"-10"-1"1496,10 1-2008,0 0 0,0 1 0,0-1 0,-1 0 0,1 0 0,0 0 0,0 0 0,0 0 0,0 0 0,-1 0 0,1 0 0,0 0 0,0 0 0,0 0 0,-1 0 0,1 0 0,0 0 0,0 0 0,0 0 0,0-1 0,-1 1 0,1 0 0,0 0 0,0 0 0,0 0 0,0 0 0,0 0 0,-1 0 0,1 0 0,0-1 0,0 1 0,0 0 0,0 0 0,0 0 0,0 0 0,0-1 0,-1 1 0,1 0 0,0 0 0,0 0 0,0 0 0,0-1 0,0 1 0,0 0 0,0 0 0,0 0 0,0 0 0,0-1 0,0 1 0,0 0 0,0 0 0,0 0 0,0-1 0,0 1 0,7-6-53,1 0-1,-1 0 1,1 1-1,0 0 0,0 1 1,1-1-1,-1 2 1,1-1-1,0 1 0,0 0 1,0 1-1,0 0 1,0 1-1,17-1 0,-24 2-42,0 0-1,0 0 1,1 0-1,-1 1 0,0-1 1,0 1-1,0-1 0,1 1 1,-1 0-1,0 0 1,0 0-1,0 0 0,0 0 1,-1 1-1,4 2 0,-4-3 5,0 0 0,0 1 0,0-1-1,0 1 1,0 0 0,-1-1-1,1 1 1,0-1 0,-1 1 0,1 0-1,-1 0 1,0-1 0,0 1 0,0 0-1,0 3 1,-1 4 94,-1 0 0,0 0 0,0 0 0,-1 0 0,-8 16 0,5-10 21,6-14-121,0-1-23,0 1 0,0 0 0,0 0 0,0 0 0,0 0 0,1 0 0,-1-1 0,0 1 0,1 0 0,-1 0 0,1-1 0,-1 1 1,0 0-1,1-1 0,0 1 0,-1 0 0,1-1 0,-1 1 0,1-1 0,0 1 0,-1 0 0,2 0 0,22 9-127,3 1-9,-22-8 143,1 0-1,0 1 0,-1 0 1,0 0-1,0 0 0,0 1 1,0-1-1,-1 1 0,1 0 1,-1 0-1,0 1 0,3 7 1,-6-12 29,-1 0 0,1 0-1,-1 0 1,0 1 0,0-1 0,0 0 0,0 0 0,0 1 0,0-1 0,0 0 0,0 0-1,0 1 1,0-1 0,-1 0 0,1 0 0,0 0 0,-1 1 0,1-1 0,-1 0 0,1 0-1,-1 0 1,0 0 0,0 0 0,1 0 0,-1 0 0,0 0 0,0 0 0,0 0 0,0-1-1,0 1 1,0 0 0,0-1 0,0 1 0,0 0 0,0-1 0,-1 0 0,1 1 0,-1 0-1,-4 1-7,0 0 0,1-1 0,-1 1 0,0-1-1,0 0 1,-9 0 0,-4-3-786,-4-1-5963,11 2 3915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53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 1 1004,'0'0'859,"0"0"-86,-3 1-88,-1 2-231,-1 1 0,1-1 1,-1 1-1,1 0 0,0 0 0,0 0 1,1 1-1,-1-1 0,1 1 0,0 0 1,0 0-1,-3 10 0,4-12-312,0 1 0,1 0 0,0-1 0,0 1 0,0 0 0,0 0-1,0 0 1,1 0 0,0 0 0,0 0 0,0 0 0,0 0 0,0 0 0,1 0-1,0 0 1,0 0 0,0 0 0,0 0 0,4 6 0,-3-7-104,1-1 0,-1 1 0,0-1 0,1 0 0,-1 0 0,1 0 0,0 0 0,0-1 0,0 1 0,0-1 0,0 0 0,0 0 0,0 0 0,0 0 1,0 0-1,0 0 0,1-1 0,-1 0 0,0 0 0,0 0 0,1 0 0,-1 0 0,0 0 0,6-2 0,2 0-3,0-1-1,-1 0 1,1 0 0,-1-1 0,19-10-1,-22 10 0,0-1 0,-1 1-1,0-1 1,0-1 0,0 1 0,0-1-1,-1 0 1,0 0 0,0 0-1,-1-1 1,0 0 0,0 0 0,6-13-1,-10 19 9,0 0-29,0 1-1,0 0 1,0-1-1,0 1 1,0-1-1,0 1 1,0-1 0,0 1-1,1-1 1,-1 1-1,0 0 1,0-1-1,0 1 1,1-1-1,-1 1 1,0 0-1,0-1 1,1 1 0,-1 0-1,0-1 1,1 1-1,-1 0 1,0-1-1,1 1 1,0 0-1,3 4 3,0 1 0,0 0 0,-1 0 1,0 1-1,0-1 0,0 1 0,3 8 0,16 49 161,-17-46-111,3 10 156,-1 0 0,5 46 0,-11-60-13,0 0-1,0 0 1,-2 0-1,0 0 0,0 0 1,-1-1-1,-1 1 1,-4 13-1,6-23-106,0 0 0,0 0 1,0-1-1,0 1 0,-1 0 1,1-1-1,-1 1 0,0-1 1,0 1-1,1-1 0,-2 0 1,1 0-1,0 0 0,0 0 0,-1 0 1,1-1-1,-1 1 0,1-1 1,-1 1-1,0-1 0,0 0 1,0 0-1,1 0 0,-1-1 0,-4 1 1,-3 0-461,-1-1 0,1-1 0,-1 0 0,1 0 0,-19-6 0,-17-1-8888,34 6 5479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6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0 1668,'0'0'931,"0"0"-62,0 0-59,0 0-60,0 0-49,0 0-43,0 0-35,0 0-33,0 0-15,0 0-27,0 0-16,0 0-10,-6 3-9,-16 10 415,1 2 0,0 0 0,1 1-1,-19 21 1,-36 28-3317,67-60 322,6-5-1735,2 0 791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6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1560,'9'-2'1399,"-4"4"2648,20 17-1332,36 37 0,-55-49-2548,-5-6-234,0-1 33,0 0 0,-1 0 0,1 1 0,0-1 0,0 0 0,-1 1 0,1-1 0,0 1 0,0-1 0,-1 1 0,1-1 0,-1 1 0,1 0 0,-1-1 0,2 2 0,10 8-1904,-1-4-2243,-9-5 1572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7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 1364,'0'0'804,"0"0"-56,0 0-46,0 0-64,0 0-41,0 0-40,0 0-38,0 0-41,13-26 2880,-9 21-3222,1 0-1,0 1 1,0-1 0,1 1-1,-1 1 1,1-1-1,0 1 1,0 0 0,0 0-1,0 0 1,0 1 0,1 0-1,9-1 1,-11 2-80,0 0 0,0 1-1,0 0 1,0 0 0,0 1 0,0-1-1,0 1 1,0 0 0,0 0 0,0 1 0,-1-1-1,1 1 1,0 0 0,-1 1 0,1-1-1,-1 1 1,0 0 0,5 4 0,-7-4 69,0-1 1,0 1-1,0 0 1,-1 0-1,0 0 1,1 0 0,-1 0-1,0 0 1,0 1-1,0 5 1,-1-7 98,0 1 12,-1 2-151,0 0 1,0-1-1,-1 1 0,0-1 0,1 1 0,-1-1 0,-1 0 0,1 0 0,-1 0 1,1 0-1,-1 0 0,-1-1 0,1 1 0,0-1 0,-1 0 0,1 1 1,-1-2-1,0 1 0,0 0 0,0-1 0,-1 0 0,1 0 0,0 0 0,-7 1 1,-11 2-1868,7-7-5924,15 2 4428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7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0 964,'-13'18'8551,"-24"38"-6567,17-24 88,18-30-1954,1 1-1,-1-1 1,1 1-1,0 0 1,0-1-1,0 1 1,0 0-1,0-1 1,1 1-1,-1 0 1,1 0-1,0 0 1,0-1-1,0 1 1,0 0-1,0 0 1,2 5-1,-1-6-97,0 0 0,0 0-1,0 0 1,1 1-1,-1-1 1,1 0-1,-1-1 1,1 1-1,0 0 1,0 0 0,0-1-1,0 1 1,0-1-1,0 1 1,0-1-1,0 0 1,1 0-1,-1 0 1,0 0 0,1-1-1,-1 1 1,1-1-1,-1 1 1,1-1-1,2 0 1,3 2-329,-1-2-1,1 1 1,0-1 0,-1 0-1,1-1 1,7-1 0,12-7-6214,-9 2 3096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8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3 952,'2'0'958,"19"-3"2574,-19 3-3017,-2 0-49,0 0-48,3 0-33,21 3 650,-22-2-955,-2-1-113,0 0-124,9 1-48,0 0-3621,-9-1 2098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38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1020,'10'6'3090,"0"-3"-2208,0 0 0,0-1 0,0 0 0,1 0 0,20-1 0,31-4-5394,-51 2 2398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4.3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211 304 952,'-15'15'981,"-23"21"1239,-39 50 0,55-60-2258,14-18-153,1 1-1,-1 0 1,-7 14-1,14-22 11,0 1 67,0 1 1,0-1-1,0 0 0,-1 0 1,1 0-1,-1 0 1,1 0-1,-3 2 0,-1 1-144,4-4 206,1-1 31,0 0 34,14-14 1236,150-149-457,9-10-584,-141 141-232,-4 4-94,-1 0 0,36-51 1,-48 54-2754,-15 23 1691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5.5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439 2 1364,'0'0'694,"0"0"-64,0 0-59,0 0-69,0 0-49,0 0-43,0 0-40,0 0-27,0 0-33,-3-1-20,1 1-205,0 0 0,0 0 0,-1 0 0,1 0 0,0 1 0,0-1 0,0 1 0,-1-1 0,1 1 0,0 0 0,0 0 0,0 0 0,0 0 0,0 0 0,0 1 0,-2 2 0,-37 31 768,27-21-617,-268 262 1723,252-237-2465,4-6-5204,22-28 3940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6.7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351 0 1448,'-2'1'644,"-8"1"-56,7-1-44,-6 3 1218,2-1-1379,1 1 1,-1-1-1,1 2 1,0-1-1,0 1 0,0 0 1,-5 7-1,-38 46 527,13-13-292,-85 100 1173,72-92-1540,42-46-652,5-6 25,-3 4-279,3-4-2422,2-1 1630,0 0-1060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7.4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320 1 1144,'0'0'744,"0"0"-75,0 0-70,0 0-48,0 0-38,0 0-39,-3 3-20,-27 31 876,2 1 0,-36 59 0,0-1-310,-48 49 456,110-139-1432,-2 0-22,-2 5-461,1-3-1198,3-4-2780,2-1 2142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0.4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13 1648,'0'0'868,"0"0"-78,0 0-82,0 0-55,0 0-64,0 0-38,0 0-33,0 0-20,10 7 6698,-5-5-7162,26-3 474,0-2 0,52-10 0,-75 11-439,-7 2-48,9-2-240,-7 2-7744,-3 0 4546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0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48 1220,'0'0'606,"-9"-3"1345,9 3-1787,0 0-1,-1 0 1,1 0 0,0 0-1,0 0 1,-1 0 0,1 0-1,0 0 1,0 0-1,-1 0 1,1-1 0,0 1-1,0 0 1,0 0 0,-1 0-1,1 0 1,0-1-1,0 1 1,0 0 0,0 0-1,-1 0 1,1 0 0,0-1-1,0 1 1,0 0-1,0 0 1,0-1 0,0 1-1,0 0 1,0 0 0,0-1-1,0 1 1,0 0 0,0 0-1,0-1 1,0 1-1,0 0 1,0 0 0,0-1-1,3-3-140,1 1 0,-1 0 1,1-1-1,0 1 0,0 1 0,0-1 0,0 0 0,1 1 0,-1 0 0,1 0 0,-1 1 0,8-3 0,-10 4-13,1-1-1,-1 1 0,1-1 0,-1 1 1,1 0-1,-1 0 0,1 0 1,-1 0-1,1 1 0,-1-1 1,0 1-1,1-1 0,-1 1 0,1 0 1,-1 0-1,0 0 0,0 0 1,0 0-1,1 1 0,-1-1 0,0 1 1,-1-1-1,1 1 0,0 0 1,0 0-1,-1-1 0,1 1 1,-1 0-1,1 1 0,-1-1 0,0 0 1,0 0-1,0 0 0,0 1 1,0-1-1,-1 1 0,1-1 0,-1 0 1,0 1-1,1-1 0,-1 1 1,0-1-1,0 1 0,-1-1 0,1 1 1,0-1-1,-2 5 0,0-2 22,0-1 1,0 1-1,0-1 0,-1 0 0,1 0 0,-1 1 0,0-2 0,0 1 1,-6 5-1,8-8-16,-6 4 4,7-5-25,0 0 0,0 0 1,0 0-1,0 0 0,-1 0 1,1 0-1,0 1 0,0-1 1,0 0-1,0 0 0,0 0 1,0 0-1,-1 0 0,1 0 1,0 1-1,0-1 0,0 0 1,0 0-1,0 0 0,0 0 1,0 0-1,0 1 0,0-1 1,0 0-1,0 0 0,0 0 1,0 0-1,0 1 0,0-1 1,0 0-1,0 0 0,0 0 1,0 0-1,0 1 0,0-1 1,0 0-1,0 0 0,0 0 1,0 0-1,0 1 0,0-1 1,0 0-1,0 0 0,0 0 1,0 0-1,1 0 0,-1 1 1,0-1-1,0 0 0,18 7-167,-1 0-1,30 19 1,-42-23 154,0 1 0,0 0 0,0 0 0,0 0 0,0 0 0,-1 1 0,0 0 0,0 0 0,0 0 0,-1 0 0,0 1 0,4 8 0,-6-13 51,0 1 0,-1 0 1,1 0-1,-1-1 0,0 1 0,1 0 1,-1 0-1,0 0 0,0 0 0,0-1 0,0 1 1,-1 0-1,1 0 0,0 0 0,-1 0 1,1-1-1,-1 1 0,0 0 0,1-1 0,-1 1 1,0 0-1,0-1 0,0 1 0,0-1 1,-1 1-1,1-1 0,0 0 0,-1 0 0,1 1 1,0-1-1,-1 0 0,1 0 0,-1 0 1,0 0-1,1-1 0,-3 2 0,-3 1 86,-1-1 0,1 1-1,-1-2 1,1 1 0,-1-1 0,0 0-1,-11 0 1,-45-5-2257,63 3 1365,1 1-679,0 0-1061,0 0 33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1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0 1208,'0'0'696,"0"0"-73,0 0-60,0 0-41,0 0-42,0 0-28,0 0-11,0 0-13,0 0-2,0 0-12,0 0-12,0 0 4,0 0-14,0 0-1,0 0 0,0 0 7,0 0 2,0 0-4,0 0-25,0 0-40,0 0-21,0 0-19,0 0-15,0 0-25,0 0-14,0 0-13,0 0-16,0 0 7,-3 4-3,-55 52 1117,33-33-643,-22 27-1,23-27-723,23-23-142,1 0-74,0 0-89,0 0-100,0 0-96,-6 5 2,2-2-1038,3-3-3191,1 0 1902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2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1128,'0'0'838,"0"0"-78,0 0-57,0 0-59,0 0-43,0 0-21,4 2-14,5 3 273,0 2 0,-1-1 1,1 1-1,-1 0 0,13 16 0,34 47 2136,-49-62-2914,-5-7-122,-1-1-70,4 4 102,-2-1-7505,-2-3 4790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2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1632,'0'0'742,"0"0"-66,4-10 2631,0 5-3095,0 1-1,0-1 0,0 1 1,0-1-1,1 1 1,0 1-1,0-1 0,0 1 1,0 0-1,0 0 1,1 0-1,-1 1 0,1-1 1,-1 1-1,1 1 0,0-1 1,0 1-1,6-1 1,-10 2-94,26 16 627,-25-13-663,0 1-1,-1 0 1,1 0 0,-1 0-1,0 0 1,0 0-1,0 1 1,0-1 0,-1 0-1,1 1 1,-1 0 0,0 7-1,0-4 31,-1 0 0,0 0 0,-1-1 0,0 1 0,0 0-1,-5 15 1,-1-5 76,0 0-1,-1-1 0,-1 0 1,-1 0-1,-15 21 0,-10 9 290,34-46-442,1-1-8,-6 7 28,6-7-52,0 1 0,0-1 0,0 0 0,-1 0 0,1 0 0,0 1 0,0-1 0,0 0 0,0 0 0,0 0 0,-1 1 0,1-1 0,0 0 0,0 0 0,0 1 1,0-1-1,0 0 0,0 0 0,0 1 0,0-1 0,0 0 0,0 0 0,0 1 0,0-1 0,0 0 0,0 0 0,0 1 0,0-1 0,0 0 0,0 0 0,0 1 0,1-1 0,-1 0 0,0 0 0,0 1 0,0-1 0,71 10 31,-30-8-38,41 1-966,-79-3 568,-3 0-97,1 0-66,1 0 0,0 0 0,0 0 0,0 0 0,-1-1 0,1 1 0,0 0 0,0-1 0,-1 0 0,1 1 0,1-2 0,-1 1-2253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3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 1012,'0'0'1118,"0"0"-106,0 0-104,0 0-51,0 0-35,0 0-45,0 0-59,0 0-52,-5 2-41,-10 7 165,1 1 0,0 0 0,1 1 1,-15 16-1,-65 70 313,91-95-1500,-7 8-413,3-5-5497,6-5 3608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3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1768,'6'-5'1325,"-1"5"4559,2 4-5261,0 1-1,0 0 1,0 0 0,7 8-1,-5-6-211,-1 1-1,1-1 0,17 9 0,-4-8-1510,-8-5-5262,-14-3 3553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4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1464,'1'-3'388,"1"0"0,0 0 0,1 0 0,-1 1 0,0-1 0,1 1 0,-1-1 0,1 1 0,0 0 0,0 0 0,0 1 0,0-1 0,0 0 0,5-1 0,-2 1-153,-1 0 0,1 1 1,0-1-1,0 1 1,0 0-1,0 1 0,7-1 1,-11 1-144,1 1 0,0-1 0,0 1 1,0-1-1,-1 1 0,1 0 0,0 0 1,-1 0-1,1 0 0,-1 1 0,1-1 0,-1 0 1,0 1-1,0 0 0,1 0 0,-1 0 1,0 0-1,-1 0 0,1 0 0,0 0 0,2 4 1,-2-3 59,-1 1 0,1 0 1,0 0-1,-1-1 1,0 1-1,0 0 0,0 0 1,0 0-1,-1 0 0,0 0 1,1 1-1,-2 7 1,1-10 55,-6 16 333,5-15-466,-1 0-1,0 0 1,0 0-1,0 0 1,-1-1 0,1 1-1,-1-1 1,1 0 0,-1 1-1,0-1 1,0 0-1,0 0 1,0-1 0,-4 3-1,5-3 2,-1-1-19,-3 2-109,-1-1 1,1 0-1,-1 0 1,1-1-1,-10 0 1,-6-4-3347,19 3 2423,3 1-647,0 0-1137,0 0 28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4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1092,'0'0'987,"0"0"-114,0 0-84,0 0-60,0 0-27,0 0-43,0 0-35,0 0-34,0 0-43,0 0-36,0 0-49,0 0-26,-5 1-20,-1 1-228,1-1 0,-1 1 0,1 0 1,0 0-1,0 1 0,0 0 0,0 0 0,0 0 1,0 0-1,1 1 0,0-1 0,0 1 0,0 1 0,0-1 1,-4 6-1,-2 5 152,6-11-213,1-1-1,0 1 1,1 0 0,-1 0 0,1 1 0,-1-1 0,1 1 0,0-1 0,1 1-1,-1-1 1,1 1 0,0 0 0,0 0 0,1 0 0,-1 0 0,1 0 0,0 5-1,1-7-122,-1 0 0,1 0 0,0 0 0,0 0 0,0 0 0,0 0 0,1 0-1,-1-1 1,1 1 0,0 0 0,-1-1 0,1 1 0,0-1 0,1 0 0,-1 0 0,0 0-1,1 0 1,-1 0 0,1 0 0,-1-1 0,1 1 0,0-1 0,0 1 0,0-1 0,-1 0-1,1 0 1,0-1 0,5 2 0,21 1-2085,-18-3-1273,-6 0 164,-5 0 251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5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0 1920,'0'0'1054,"0"0"-75,0 0-86,0 0-64,0 0-61,0 0-56,-4 3-57,-31 32 1380,18-18-1327,-1 0 0,-27 20-1,43-36-1127,-2 1 3,1 0-1065,2-1-2579,1-1 1593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5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1004,'0'0'984,"0"0"-71,0 0-55,6-3 400,-1 4 3880,17 17-3655,-21-17-1067,1 1-27,17 17 722,-10-9-769,1 0 1,13 10-1,-22-19-546,10 5-267,-2 1-1353,0-5-3270,3 0 1926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1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1732,'0'0'1044,"0"0"-81,0 0-83,0 0-76,0 0-62,0 0-62,4 8 6129,-2-6-6723,76 0 2834,-77-2-2819,25-1 86,-25 1-442,-1 0-101,0 0-119,0 0-138,0 0-155,0 0-301,0 0-998,0 0-1521,0 0 35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6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 1148,'0'0'795,"7"-14"2323,-4 12-2822,-1-1 0,1 1 1,0 0-1,0 0 0,0 0 0,0 0 0,0 0 1,1 1-1,-1 0 0,0 0 0,1-1 0,3 1 0,-5 0 21,-2 1-1,3 1-10,1 0-133,-1 0 0,1 0 0,-1 1 0,0-1 0,1 1 0,-1 0 1,0 0-1,0 0 0,0 0 0,-1 1 0,1-1 0,4 5 0,-7-6 103,2 2-136,0 0 0,-1-1 0,1 1 0,-1 0 0,0 0 0,0 0 0,1 4 0,-1-4-22,-1 0-1,0 0 1,1 0 0,-1 0-1,0 0 1,-1-1-1,1 1 1,0 0 0,-1 0-1,0 0 1,1 0 0,-1 0-1,0-1 1,-1 1 0,1 0-1,0-1 1,-1 1 0,1-1-1,-3 3 1,3-4-79,-1 2-21,0 0 1,-1-1-1,0 1 0,1-1 1,-1 1-1,0-1 0,0 0 1,0 0-1,-1 0 0,1 0 1,-5 1-1,6-2-295,-1 0-94,-3 0 172,-10 3-1719,11-3-4106,5-1 2689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6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0 952,'0'0'1101,"0"0"-141,0 0-105,0 0-77,0 0-60,0 0-47,0 0-40,0 0-51,0 0-30,0 0-45,-4 4-40,-3 3 156,0 2 0,0-1-1,1 1 1,0 0 0,0 0-1,-7 17 1,13-24-375,-1 0-197,1-1 0,-1 0 0,1 0-1,-1 1 1,1-1 0,0 0 0,0 1-1,-1-1 1,1 0 0,0 1 0,0-1-1,1 0 1,-1 1 0,0-1 0,0 0 0,1 1-1,-1-1 1,1 2 0,0 0 31,0 0 0,0-1 0,0 1 0,0 0 0,1-1 0,-1 1 0,1-1 1,0 0-1,3 4 0,2 0-155,0 0 0,1-1 0,-1 0 0,1-1 0,16 7 0,-22-10-466,0 0-164,8 1 165,-7 0-5110,-3-2 2379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48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1476,'0'0'605,"0"0"-56,0 0-55,0 0-34,0 0-24,23-2 1707,108-9 408,220-12-181,-254 21-1982,294 0 800,-105 7 114,-196-6-704,116-15-1,-124 8-361,148-22 177,-41 5-191,17 5-105,-47 6-68,-156 14-25,13-1 33,-13 1-52,20-2 880,-8 0-3055,-7 2-5229,-8 0 3927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0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 1056,'0'0'948,"0"0"-91,0 0-74,0 0-54,0 0-64,0 0-56,0 0-40,0 0-30,0 0-33,-5 2-79,3-1 116,6-2 2808,-3 1-3349,24-4 145,32-2 0,-50 5-88,0 1-1,1 0 1,-1 1 0,0-1-1,1 2 1,-1-1 0,0 1 0,0 0-1,11 5 1,-17-6-32,0-1 0,0 1 0,-1-1-1,1 1 1,0 0 0,-1-1 0,1 1 0,0 0-1,-1 0 1,1-1 0,-1 1 0,1 0 0,-1 0-1,0 0 1,1 0 0,-1 0 0,0 0 0,0 0 0,1-1-1,-1 1 1,0 0 0,0 0 0,0 0 0,0 0-1,0 0 1,-1 0 0,1 0 0,0 0 0,0 0-1,0 0 1,-1 0 0,1 0 0,-1 0 0,1-1-1,0 1 1,-1 0 0,0 0 0,1 0 0,-1-1-1,0 2 1,-3 3 42,0 1 0,0-1-1,-1 0 1,-5 5 0,-33 30 453,42-39-489,1-1-31,0 0 0,-1 0 0,1 0-1,0 0 1,-1 0 0,1 0 0,0 0-1,0 1 1,-1-1 0,1 0 0,0 0-1,0 0 1,-1 0 0,1 0 0,0 1-1,0-1 1,-1 0 0,1 0 0,0 0-1,0 1 1,0-1 0,-1 0 0,1 0-1,0 1 1,0-1 0,0 0 0,0 0-1,0 1 1,0-1 0,0 0 0,-1 1-1,1-1 1,0 0 0,0 1 0,5 3-10,-1 0 0,1 0 0,-1 0 0,1-1 0,0 0 0,0 0 0,1 0 0,-1-1-1,8 3 1,-6-2 8,0 0-1,0 0 0,0 0 0,-1 1 0,0 0 0,0 0 0,0 1 0,8 8 0,-12-12 35,-1 1 0,0-1 1,1 1-1,-1-1 0,0 1 0,0 0 1,0 0-1,0 0 0,-1-1 0,1 1 0,0 0 1,-1 0-1,1 4 0,-1-5-4,0 0 1,-1 1-1,1-1 1,0 0-1,-1 1 0,1-1 1,-1 0-1,1 0 1,-1 1-1,0-1 0,0 0 1,1 0-1,-1 0 1,0 0-1,0 0 0,0 0 1,0 0-1,0 0 1,0 0-1,0-1 0,-1 1 1,0 0-1,-6 3-241,1-1 0,-1 0 0,1 0 0,-1-1-1,0 0 1,0-1 0,0 0 0,-13 1 0,19-2-510,2 0-104,0 0-181,0 0-716,0 0-1232,0 0 36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0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0 1928,'0'0'1082,"0"0"-102,0 0-87,0 0-61,0 0-54,0 0-46,0 0-30,-6 2-36,-18 8 216,0 1-1,0 1 1,1 1-1,1 1 1,-23 18-1,-20 13-2973,63-44 1194,2-1-768,0 0-1214,0 0 30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0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1752,'0'0'957,"5"-3"392,-1 3 3336,10 7-3100,0 0 0,25 18 0,12 6-1238,-20-18-7435,-29-12 4039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1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27 1504,'4'-3'547,"0"0"0,0 0 0,0 0 0,1 1 0,-1 0 0,1-1 0,-1 2 0,1-1 0,7-1 0,-10 2-403,1 1 0,-1 0 0,0 0 0,0 0 0,1 0 1,-1 0-1,0 0 0,1 1 0,-1-1 0,0 1 0,0 0 0,0 0 0,0 0 0,0 0 0,0 0 0,0 0 0,0 0 0,0 0 0,0 1 0,0-1 0,-1 1 0,1-1 1,1 4-1,-2-4-33,1 1 1,-1 0-1,0 0 1,-1-1 0,1 1-1,0 0 1,-1 0-1,1 0 1,-1 0 0,1 0-1,-1 0 1,0 0-1,0 0 1,0 0 0,0 0-1,0 1 1,0-1-1,-1 0 1,1 0 0,-1 0-1,1 0 1,-1-1-1,-1 5 1,-1-1 30,1 0 0,-1 0 0,-1 0 0,1 0 0,0-1 0,-1 1 0,-6 5 0,6-6-205,-1 0-1,0-1 1,0 1-1,0-1 1,0 0-1,-1 0 1,1 0-1,-1-1 1,0 0-1,-7 2 1,11-4-482,0 1-138,0-1 1,-1 0 0,1 0-1,0 0 1,0 0 0,0 0 0,0-1-1,0 1 1,-3-2 0,3 2-2082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3:5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0 1476,'0'0'1099,"0"0"-110,0 0-78,0 0-87,0 0-66,0 0-58,0 0-34,0 0-46,0 0-41,-4 3-51,-3 2-86,1 0 1,-1 0-1,1 1 1,0 0 0,-6 8-1,10-11-280,-1 0 0,1 0 0,0 0 1,1 0-1,-1 1 0,0-1 0,1 0 0,0 1 0,0 0 0,0-1 0,0 1 0,1-1 0,-1 1 0,1 0 0,0-1 0,1 8 0,0-7-93,0-1-1,0 1 1,0 0-1,1-1 1,0 1 0,0-1-1,0 1 1,0-1-1,0 0 1,1 0 0,-1 0-1,1 0 1,0 0-1,0-1 1,0 1 0,0-1-1,0 0 1,0 0-1,5 2 1,-2-1-354,1 0 0,-1-1 0,0 1 0,12 1 0,-12-3-1162,1 0-1,-1 0 0,1-1 0,11-1 1,-7 0-1858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5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1 1764,'0'0'1008,"0"0"-86,0 0-56,0 0-44,0 0-47,0 0-59,0 0-50,0 0-40,0 0-43,0 0-32,0 0-34,0 0-33,0 0-26,0 0-5,0 0-25,0 0-17,0 0-17,0 0-23,-4-1-23,-1 2-221,0-1 1,0 1-1,0 0 0,0 1 0,0-1 0,0 1 1,1 0-1,-1 0 0,1 0 0,0 1 0,-1-1 1,-3 5-1,-101 80 1809,41-29-1669,67-58-522,-7 6-1611,2-3-6008,6-3 4689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6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1 972,'0'0'816,"0"0"-73,0 0-62,0 0-45,0 0-11,2 1-18,10 7 287,0 0 0,-1 1 0,0 1 0,0 0 0,-1 0 0,9 13-1,-5-7-389,1 0 0,23 19 0,-33-32-1149,-1 0-1,1-1 1,-1 1 0,1-1-1,0 0 1,8 2-1,-11-3-1934,-2-1 33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1.9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59 1588,'12'-9'3051,"1"0"0,16-8 0,-20 13-2551,0 0 0,0 1 1,0 0-1,15-4 0,-19 6-460,0 1 0,-1-1 0,1 1 0,0-1 0,0 1 0,0 1 0,0-1 0,-1 1 0,1 0 0,0 0 0,0 0 0,-1 1 0,1-1 0,-1 1 1,1 0-1,-1 1 0,0-1 0,0 1 0,0-1 0,0 1 0,-1 1 0,1-1 0,6 7 0,-6-4 43,0 0 0,0-1 1,0 1-1,0 0 1,-1 1-1,0-1 0,0 1 1,-1-1-1,3 12 1,-5-15-18,1 0 1,-1 0-1,0 0 1,0 0 0,0 0-1,0 0 1,-1 0-1,1 0 1,-1 0 0,0 0-1,0 0 1,0 0-1,0 0 1,0-1 0,0 1-1,-1 0 1,0-1-1,1 1 1,-1-1 0,0 0-1,0 1 1,0-1-1,0 0 1,-4 2 0,3-2-16,-1 0 1,1 0-1,0-1 1,-1 1 0,1-1-1,-1 0 1,1 0-1,-1 0 1,1-1 0,-1 1-1,-4-1 1,6 0-35,0 1 13,-26 2 50,-4-2-340,25-2 98,5 1-23,-17-3-1649,7-2-6238,11 5 4929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6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1312,'0'0'966,"0"0"-83,0 0-61,0 0-69,0 0-57,0 0-43,0 0-40,0 0-64,0 0-28,0 0-44,0 0-31,0 0 15,0 0-3,0 0-15,0 0-22,0 0-20,0 0-25,0 0 1,2 3-1,2 8 40,0-1 0,-1 1 0,0 0-1,-1 0 1,0 0 0,-1 0-1,1 21 1,-1-14-41,3 48 1432,18 86 1,-22-150-1745,2 11 243,-1-10-4006,-1-2-4024,0-1 3915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7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1180,'16'7'5780,"10"-4"-4279,-12-3-836,-13 0-443,24 1-172,-15-1-641,-1 1-3410,-9-1 1931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7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1684,'22'11'5351,"2"-7"-4288,-8-3-4721,-16-1 1770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9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79 1220,'0'0'900,"0"0"-58,0 0-58,-6 2 302,4-4 6109,2 0-7147,1 0 0,0 0 0,-1-1 0,1 1 1,0 0-1,0 0 0,0 0 0,0 0 0,0 0 0,1 0 0,-1 0 0,1 0 0,-1 0 0,1 0 0,0 1 0,-1-1 1,1 1-1,0-1 0,0 1 0,0 0 0,3-1 0,8-6 98,28-13 1,-38 19-124,1 1 1,-1 0 0,0 0-1,1 0 1,-1 0-1,1 0 1,-1 1-1,1-1 1,-1 1-1,1 0 1,0 0-1,-1 0 1,1 1-1,-1 0 1,5 1 0,-5-1-6,-1 0 0,0 0 0,0 0 0,0 0 1,0 1-1,-1-1 0,1 1 0,0 0 0,-1-1 1,1 1-1,-1 0 0,1 0 0,-1 0 0,0 0 1,0 0-1,0 0 0,0 1 0,0-1 0,0 0 1,-1 0-1,1 1 0,-1-1 0,1 5 0,0 5 19,-1 0-1,0 1 1,-1-1 0,0 0-1,-1 0 1,0 0-1,-1 0 1,0 0-1,-5 12 1,2-9 23,-1-1 0,0 0 0,-1 0 0,0 0 0,-1-1 0,-16 18 0,11-17 24,-1 0 0,-16 13 0,18-17-40,11-9-32,1 0-4,-3 2 0,2-2-2,2 0-12,-4 2 1,3-3 10,1 0 1,0 0-8,0 0 7,0 0-3,3 2 17,8 2-19,-7-2-1,0-1 1,1 0-1,-1 0 0,0 0 1,0-1-1,0 1 1,1-1-1,-1 0 1,5-1-1,1 0-1,-8 2-92,43-2-1182,-42 1 353,0-1 0,-1 0 0,1 1 0,0-1 0,-1 0 0,1-1 0,4-2 0,-6 3-2038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09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1268,'0'0'886,"23"-22"4415,-17 19-4835,0 0-1,1 0 0,-1 1 1,1-1-1,0 1 1,11-1-1,-17 2-273,30 10 687,-29-8-807,0 0 0,0 0-1,0 0 1,0 1-1,0-1 1,0 0-1,0 1 1,-1 0-1,1-1 1,0 1 0,-1 0-1,1 0 1,-1 0-1,0 0 1,0 0-1,0 0 1,0 0-1,0 0 1,0 1-1,0-1 1,-1 0 0,1 1-1,-1-1 1,0 0-1,1 5 1,-1-3 14,-1-1 1,1 1-1,0-1 0,-1 1 1,0-1-1,0 0 0,0 1 1,0-1-1,-1 0 0,1 0 1,-1 0-1,0 0 1,1 0-1,-1 0 0,-1 0 1,1 0-1,-4 2 0,2-1-206,-1-1 0,1 0 0,-1 0 0,0 0-1,0-1 1,0 0 0,0 0 0,-1 0 0,1-1-1,-9 2 1,12-3-424,2 0-87,-6-1-204,0 0-480,5 0-2825,1 1 1260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0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0 1476,'0'0'892,"0"0"-88,-4 2-66,-3 1-381,1 0 0,0 1 0,0 0 0,0-1 0,1 2 0,-1-1 0,1 1 0,0 0 1,0 0-1,1 0 0,-1 0 0,1 1 0,1 0 0,-1 0 0,1 0 0,0 0 0,0 1 0,0-1 0,1 1 1,0 0-1,-1 8 0,3-14-326,0 1 1,0 0-1,0-1 1,1 1-1,-1 0 1,0-1-1,1 1 1,-1 0-1,1-1 1,-1 1-1,1-1 1,0 1-1,0-1 1,-1 1-1,1-1 1,0 0-1,0 0 1,1 1-1,-1-1 1,0 0-1,0 0 1,1 0-1,-1 0 1,0 0-1,1 0 1,-1 0-1,1-1 1,-1 1-1,1 0 1,1 0-1,25 5-1776,-4-4-3826,-24-2 3189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1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1764,'0'0'885,"0"0"-58,0 0-69,-9 0-265,6 1 573,8 1 5555,24 2-5984,1-2-1,55-1 0,17 0 440,-13 3-378,67 7 148,-119-11-4460,-34 0 2467,-3 0-750,0 0-1336,0 0 33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1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0 2092,'-5'22'2998,"-4"12"-563,1 1-1,-4 65 1,3-22-6188,9-77 1071,0-1 35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2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1480,'26'-6'3405,"-14"2"-3167,1 0-1,0 1 1,0 1-1,0 0 1,0 1-1,15 0 1,-27 1-743,-1 0-380,0 0-627,0 0 26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2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1020,'23'2'4655,"48"-12"-2583,-24-3-5917,-46 12 2235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2.9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118 9 1108,'0'0'891,"0"0"-66,0 0-80,0 0-75,0 0-27,0 0-30,0 0-29,0 0-18,0 0-41,0 0-34,0 0-9,0 0-28,0 0-25,0 0-19,0 0-31,0 0-32,0 0-22,0 0-16,-17-8 1818,12 8-1980,-1 0-1,1 1 1,-1 0 0,1 1-1,-1-1 1,1 1-1,0 0 1,-1 0 0,-6 5-1,11-7-104,-1 2-21,-1 0-1,1 0 1,0 0 0,0 0 0,0 0 0,1 0 0,-1 0 0,0 1 0,1-1-1,-1 1 1,1-1 0,-1 4 0,-1-2 10,1-1-12,1 1 1,-1-1 0,1 0 0,0 1 0,-1-1-1,2 1 1,-1-1 0,0 5 0,1-7-7,5 36 84,-3-34-66,0-1 0,0 1 0,0 0 1,0-1-1,0 1 0,0-1 1,1 0-1,-1 1 0,1-1 0,0 0 1,0-1-1,0 1 0,0 0 0,0-1 1,0 0-1,5 2 0,6 1 107,0-1-1,22 2 1,-16-2-221,-18-3-59,0 0 0,0 0 0,0 0 0,0-1 0,-1 1 0,1 0-1,0-1 1,0 1 0,0-1 0,-1 1 0,1-1 0,1-1 0,8-6-6795,-10 7 3715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2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53 1368,'7'-6'2348,"-2"1"-1895,0 0 1,1 1 0,0-1-1,0 2 1,0-1-1,0 0 1,0 1 0,1 0-1,-1 1 1,1 0 0,0 0-1,11-2 1,-17 4-401,0 0 0,1 0 0,-1 0 0,0 0 1,0 0-1,0 1 0,0-1 0,1 0 0,-1 1 0,0-1 0,0 1 1,0-1-1,0 1 0,0 0 0,0-1 0,0 1 0,0 0 1,0 0-1,0-1 0,0 1 0,-1 0 0,1 0 0,0 0 0,-1 0 1,1 0-1,0 0 0,-1 1 0,1-1 0,-1 0 0,0 0 0,1 0 1,-1 0-1,0 1 0,0 1 0,1 2 25,-1 0 1,1 0-1,-1-1 0,0 1 0,-1 0 1,1 0-1,-2 5 0,-11 29 281,-2-1-1,-1-1 1,-41 68-1,25-47 354,30-57-666,1 1 1,1 0 0,-1 0 0,0 0-1,0 0 1,1 0 0,-1 0 0,1 0-1,-1 0 1,1 0 0,0 0-1,0 0 1,0 0 0,0 0 0,0 0-1,1 3 1,0-4-26,-1 0 0,1 1 0,0-1 0,0 0 1,-1 0-1,1 0 0,0 0 0,0 1 0,0-1 0,0-1 0,0 1 0,1 0 0,-1 0 0,0 0 0,0 0 0,0-1 0,1 1 1,-1-1-1,0 1 0,1-1 0,-1 1 0,1-1 0,-1 0 0,2 0 0,7 2-79,0-1-1,0 0 1,0-1-1,17-1 1,-22 0-866,0 0-1,-1 0 1,1 0-1,-1 0 1,0-1 0,1 0-1,-1 0 1,4-2 0,-7 3-2227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3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1600,'23'-18'4343,"-14"14"-3647,-1 0 0,1 1 1,0 0-1,-1 1 0,15-2 0,-21 3-607,-1 1-1,1 0 1,0-1 0,0 1-1,-1 0 1,1 0 0,0 0-1,0 0 1,-1 1 0,1-1 0,0 0-1,0 1 1,-1-1 0,1 1-1,0 0 1,-1-1 0,1 1-1,-1 0 1,1 0 0,-1 0-1,1 0 1,-1 0 0,0 1-1,0-1 1,1 0 0,-1 0-1,0 1 1,0-1 0,0 1-1,0-1 1,-1 1 0,1 0-1,0-1 1,-1 1 0,1 0 0,-1-1-1,1 1 1,-1 2 0,1 0 12,-1 0 0,0 0 0,-1-1 0,1 1 1,-1 0-1,0-1 0,1 1 0,-1 0 1,-1-1-1,1 1 0,-1-1 0,1 0 1,-1 1-1,0-1 0,0 0 0,0 0 0,-1 0 1,1 0-1,-5 3 0,3-2-166,0-1-1,0 0 1,0 0 0,-1 0-1,1-1 1,-6 3-1,6-3-429,-1-1-1,1 1 0,-1-1 1,1 0-1,-1-1 0,1 1 0,-6-1 1,1-4-4188,8 4 1758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3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1 1268,'0'0'1103,"-3"3"-102,-6 6-203,-39 39 2772,44-43-3195,0 1 0,0-1 0,1 1-1,0-1 1,0 1 0,0 0 0,0 0-1,-2 9 1,5-12-314,0-1 0,0 0 0,0 1 0,0-1 0,0 0 0,0 1 0,1-1 0,-1 0 0,1 1 0,-1-1 0,1 0 1,0 0-1,0 0 0,0 0 0,0 0 0,1 0 0,-1 0 0,0 0 0,1 0 0,-1 0 0,1-1 0,0 1 0,0-1 0,-1 1 0,1-1 0,0 1 0,0-1 0,4 2 0,30 12-1648,-4-8-3876,-23-5 2874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4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 1004,'0'0'1116,"0"0"-116,0 0-104,6-2-76,163-48 3080,33-10-1871,158-14-55,-334 69-2936,-21 4-5433,-5 1 4033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4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0 208 876,'0'0'825,"0"0"-70,0 0-53,5-4-42,11-7-112,1 1-1,-1 0 0,2 2 1,19-8-1,85-27 1716,-91 33-1837,57-17 1294,0 4 1,115-14-1,-185 31-3195,-9 4-4926,-9 2 3460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56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1052,'-16'6'4595,"15"-6"-4388,0 0-1,1 0 1,-1 0 0,1 0 0,-1 0 0,1 0 0,-1 0-1,1 0 1,-1 1 0,1-1 0,-1 0 0,1 0-1,-1 1 1,1-1 0,-1 0 0,1 1 0,-1-1 0,1 1-1,0-1 1,-1 0 0,1 1 0,-1-1 0,1 1-1,0-1 1,0 1 0,-1-1 0,1 2 0,5 1-138,0 0 1,1 0 0,-1 0-1,1-1 1,-1 0 0,1 0-1,12 3 1,47 3-34,-30-4-1091,-33-3 713,5 0-223,-5-1-4744,-2 0 3261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57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 1332,'0'0'626,"0"0"-69,0 0-62,0 0-48,0 0-13,-3 6 180,4-3 3032,1-1-3538,1 0 0,0 0 0,0 0 0,0 0-1,0-1 1,0 1 0,0-1 0,0 0-1,1 0 1,-1 0 0,0 0 0,1-1 0,-1 0-1,1 1 1,-1-1 0,7-1 0,-5 1-534,0-1 1,0 0-1,0 0 1,0 0 0,0 0-1,0-1 1,0 0 0,0 0-1,-1 0 1,1-1-1,5-4 1,-1 0-1686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57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1 109 884,'3'-7'458,"1"-1"0,1 1 0,-1 0 0,1 0 0,0 0 1,1 1-1,-1 0 0,1 0 0,1 1 0,-1-1 0,1 1 0,0 0 0,0 1 0,0 0 0,1 0 0,-1 1 0,1 0 0,0 0 1,11-2-1,-17 5-412,0-1 0,0 1 0,0 0 0,0 1 0,0-1 0,0 0 0,0 0 0,0 1 0,0 0 0,0-1 0,0 1 0,0 0 0,0 0 0,0 0 0,-1 0 0,1 0 0,0 0 0,-1 1 0,1-1 0,0 0 0,-1 1 0,0-1 0,1 1 0,-1 0 0,0-1 0,0 1 0,0 0 0,2 3 0,1 5 57,0 0 1,0 0-1,-1 1 1,3 10-1,-4-8-20,0 1-1,-1-1 1,0 1 0,-1-1-1,-1 1 1,0-1 0,0 1-1,-2-1 1,-6 24 0,-3 0 139,-2-2-1,-22 42 1,25-58-46,-19 26 0,29-44-142,-4 5 21,5-6-51,0 1 1,0-1-1,0 0 0,0 0 1,0 0-1,0 0 0,-1 0 0,1 0 1,0 0-1,0 0 0,0 0 1,0 0-1,0 0 0,0 0 1,0 1-1,0-1 0,0 0 0,-1 0 1,1 0-1,0 0 0,0 0 1,0 0-1,0 0 0,0 1 1,0-1-1,0 0 0,0 0 0,0 0 1,0 0-1,0 0 0,0 0 1,0 1-1,0-1 0,0 0 1,0 0-1,0 0 0,0 0 1,0 0-1,0 0 0,0 1 0,1-1 1,-1 0-1,0 0 0,0 0 1,0 0-1,0 0 0,0 0 1,0 0-1,0 0 0,0 1 0,0-1 1,0 0-1,1 0 0,-1 0 1,0 0-1,0 0 0,0 0 1,0 0-1,0 0 0,0 0 0,0 0 1,1 0-1,-1 0 0,0 0 1,0 0-1,39-7 95,-25 4-43,1 0 0,0 1 0,-1 1 0,1 0-1,0 1 1,0 0 0,18 4 0,31 14-399,-63-18 83,12 1-1384,-7 0-4120,-6-1 2767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58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 1412,'0'0'799,"16"-22"2316,-13 19-2852,-1 0-1,1 0 1,0 1 0,0-1 0,0 1 0,0-1 0,0 1-1,0 0 1,1 0 0,-1 1 0,0-1 0,1 1-1,0-1 1,-1 1 0,8-1 0,-9 2-18,7 2 177,-8-2-381,0 0 0,0 0 0,0 0 0,0 0 0,0 0 0,-1 1-1,1-1 1,0 0 0,0 1 0,0-1 0,0 0 0,0 1 0,0-1 0,-1 1-1,3 0 1,-1 1 42,0 0 0,-1 1-1,1-1 1,0 0 0,-1 0-1,1 1 1,-1-1 0,0 1 0,0 0-1,0-1 1,0 1 0,0 0-1,0-1 1,-1 1 0,1 0-1,-1 0 1,0 0 0,0 0-1,0-1 1,0 1 0,-1 0-1,1 0 1,-1 0 0,1-1 0,-1 1-1,0 0 1,0-1 0,-3 5-1,2-2-96,-1-1 0,0 1 0,0-1-1,0 0 1,0 0 0,-1 0 0,0-1 0,0 1-1,0-1 1,0 0 0,0 0 0,-1 0 0,1 0-1,-9 2 1,11-4-324,2-1-74,-8 1-43,5-1-2501,2 0 152,1 0 100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2:58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1504,'0'0'820,"0"0"-85,0 0-89,0 0-43,0 0-60,0 0-38,0 0-31,0 0-47,0 0-13,-2 4-23,-8 14 279,1 0 0,1 0 0,1 1 0,0 0 0,-5 26 0,12-42-576,-1 0 0,1-1 0,0 1 1,0 0-1,0-1 0,1 1 0,-1-1 0,1 1 1,-1 0-1,1-1 0,0 1 0,0-1 0,0 1 1,0-1-1,0 0 0,1 1 0,-1-1 0,1 0 1,-1 0-1,1 0 0,0 0 0,0 0 0,0 0 1,0-1-1,0 1 0,0-1 0,1 1 1,-1-1-1,0 0 0,1 0 0,-1 0 0,1 0 1,2 0-1,1 1-279,0 0 0,0-1 0,1 0 0,-1-1 0,11 0 1,-10 0-1098,0 0 1,0-1-1,0-1 0,10-2 1,-5 0-1775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0.5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1756,'2'14'8119,"-1"-9"-7692,0-4 3,29 11 2639,-29-12-3053,1 0-316,0 1 0,1-1 0,-1 0 0,0-1 0,0 1 0,1 0 0,-1 0 0,0-1 0,0 0 0,0 1 0,0-1 0,1 0 0,-1 0 0,0 0 0,2-1 0,1-1-2509,-4 2 29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3.9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46 844,'0'0'167,"0"0"0,0 0 0,-1 0 1,1 0-1,0 0 0,0 0 0,0 0 0,0 0 0,0 0 0,0 0 0,-1 0 0,1 0 1,0 0-1,0-1 0,0 1 0,0 0 0,0 0 0,0 0 0,0 0 0,0 0 0,-1 0 0,1-1 1,0 1-1,0 0 0,0 0 0,0 0 0,0 0 0,0 0 0,0-1 0,0 1 0,0 0 1,0 0-1,0 0 0,0 0 0,0-1 0,0 1 0,0 0 0,0 0 0,0 0 0,0 0 1,0 0-1,0-1 0,0 1 0,1 0 0,-1 0 0,0 0 0,0 0 0,0 0 0,0-1 1,10-8 2327,22-9-3231,-27 15 1692,18-5-488,-21 7-378,-2 1 19,0 0 6,0 0-99,0 0 0,1 0-1,-1 0 1,1 0 0,-1 0-1,0 0 1,1 0 0,-1 0-1,1 0 1,-1 0 0,1 0-1,-1 0 1,0 0 0,1 0-1,-1 0 1,1 0 0,-1 0 0,1 0-1,-1 1 1,0-1 0,1 0-1,-1 0 1,0 1 0,1-1-1,-1 0 1,0 0 0,1 1-1,-1-1 1,0 0 0,1 1-1,-1-1 1,0 0 0,0 1 0,0-1-1,1 1 1,-1-1 0,0 0-1,0 2 1,1-1 35,0 0 0,0 1 0,-1-1 1,1 0-1,0 1 0,-1-1 0,1 1 0,-1-1 0,0 1 0,0 0 1,1-1-1,-1 3 0,-2 7 82,-1 1-1,0-1 1,-1 0 0,0-1-1,0 1 1,-1-1 0,-1 0-1,0 0 1,-12 16 0,-1-3 93,18-23-214,1 1-11,0-1 1,0 0 0,0 0-1,0 0 1,-1 0 0,1 0-1,0 0 1,0 0-1,0 0 1,0 1 0,0-1-1,-1 0 1,1 0 0,0 0-1,0 0 1,0 0-1,0 1 1,0-1 0,0 0-1,0 0 1,0 0 0,0 0-1,0 1 1,0-1-1,0 0 1,0 0 0,0 0-1,0 1 1,0-1 0,0 0-1,0 0 1,0 0-1,0 1 1,0 0-2,1 0 0,-1-1 0,1 1 1,0 0-1,-1 0 0,1-1 0,0 1 0,0 0 0,0-1 0,-1 1 0,1 0 0,0-1 1,0 1-1,0-1 0,0 0 0,0 1 0,0-1 0,0 0 0,0 0 0,0 1 0,1-1 1,5 1-3,80 30 1634,-86-31-1597,-1 1-65,0-1 0,0 0 0,0 0 0,0 0 0,0 0 0,1 1 0,-1-1 0,0 0-1,0 0 1,0 0 0,0 0 0,0 0 0,1 1 0,-1-1 0,0 0 0,0 0 0,0 0 0,1 0 0,-1 0 0,0 0-1,0 0 1,0 0 0,1 0 0,-1 0 0,0 0 0,0 0 0,0 0 0,1 0 0,-1 0 0,0 0 0,0 0 0,0 0-1,1 0 1,-1 0 0,0 0 0,0 0 0,0 0 0,1 0 0,-1 0 0,0 0 0,0-1 0,0 1 0,0 0 0,1 0-1,-1 0 1,0 0 0,0 0 0,0-1 0,0 1 0,14-8-5174,-12 6 2502,-1 1-898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6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11 139 1168,'0'0'403,"0"0"-20,0 0-61,0 0-14,0 0 2,-7-5 1433,7 5-1639,0 0-1,0 0 1,0 0-1,-1 0 1,1 0-1,0 0 0,0 0 1,0 0-1,0 0 1,0-1-1,-1 1 1,1 0-1,0 0 1,0 0-1,0 0 1,0 0-1,0-1 1,0 1-1,-1 0 0,1 0 1,0 0-1,0 0 1,0 0-1,0-1 1,0 1-1,0 0 1,0 0-1,0 0 1,0-1-1,0 1 0,0 0 1,0 0-1,0 0 1,0 0-1,0-1 1,0 1-1,0 0 1,0 0-1,0 0 1,0 0-1,0-1 1,0 1-1,1 0 0,-1 0 1,0 0-1,0 0 1,0 0-1,0-1 1,0 1-1,36-13 122,0 1 0,0 2 0,45-7 0,-27 5-26,239-47 181,-286 58-678,5-2-848,-4 3-3877,-8 0 2937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4:17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1 126 1552,'0'0'768,"0"0"-54,0 0-25,0 0-28,0 0-32,5-1-39,133-40 2557,80-19-773,-135 43-1729,-82 17-771,6-2-240,4 0-1650,-8 0-2084,-3 2 1847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2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1 1388,'-1'0'8010,"0"0"-4149,-12 5-3917,7-1 171,-1 2 0,1-1 1,0 1-1,0 0 1,1 0-1,0 0 1,-7 11-1,-2 2 103,-13 16 243,1 0-1,2 2 1,2 1-1,1 1 1,-28 74 0,46-103-407,0 0 1,1 0 0,0 1 0,1-1 0,0 0 0,1 0-1,0 1 1,1-1 0,0 0 0,0 0 0,1 0 0,1 0 0,0 0-1,0 0 1,8 17 0,-7-20-49,-1-1 0,1 0 0,0 1 0,1-1 0,-1-1 0,1 1 0,1-1 0,-1 0 0,1 0 0,-1-1 0,1 1 0,1-1 0,-1 0 0,1-1 0,-1 0 0,1 0 0,0 0 0,0-1 0,0 0 0,0 0 0,1-1 0,12 1 0,-14-1-13,0-1 1,0 1-1,0-2 1,1 1-1,-1-1 1,0 0-1,0 0 1,0 0-1,0-1 0,0 0 1,0 0-1,-1-1 1,1 1-1,-1-1 1,1-1-1,-1 1 1,8-7-1,-12 9 8,0-1 0,0 1 1,0-1-1,0 1 0,0-1 0,0 1 0,0-1 0,-1 0 1,1 1-1,-1-1 0,1 0 0,-1 1 0,1-1 0,-1 0 1,0 0-1,0 1 0,0-1 0,0 0 0,0 0 0,0 0 1,-1 1-1,1-1 0,0 0 0,-1 1 0,0-1 1,1 0-1,-1 1 0,0-1 0,0 0 0,0 1 0,0 0 1,0-1-1,0 1 0,-3-3 0,0-2 4,-2 1 0,1 0-1,0 0 1,-1 0 0,0 1 0,0-1 0,-8-3-1,4 4 54,1 0 1,-1 1-1,0 0 0,0 0 0,1 1 0,-2 1 0,1 0 0,0 0 0,0 1 0,0 0 1,0 0-1,-18 4 0,-16 4-1074,43-8 487,1 0-118,-9 0-615,6 0-6187,3 0 3804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3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 1448,'0'0'1051,"0"0"-102,0 0-101,0 0-74,0 0-51,0 0-51,0 0-18,0 0-24,0 0-22,0 0-20,0 0-19,-2 3-11,-73 106 5027,27-37-3892,39-63-2433,-5 0-8269,12-9 5532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3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1124,'0'0'1116,"0"0"-57,0 0-44,0 0-55,2 1-49,12 12 1137,0-1 0,12 17-1,-16-18-1359,0 0-1,0-1 1,1 0-1,0-1 1,17 11 0,-27-19-877,1 0 1,-1-1 0,1 1 0,-1 0 0,1-1-1,-1 0 1,1 1 0,0-1 0,-1 0 0,1 0 0,0 1-1,-1-1 1,1-1 0,-1 1 0,1 0 0,1-1-1,7-2-4778,-9 3 4000,1 0-2369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4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1672,'0'0'892,"0"0"-73,0 0-62,0 0-51,0 0-46,0 0-59,0 0-57,0 0-40,0 0-52,0 0-41,0 0-37,0 0-30,0 0-27,36-12 1988,-31 10-2226,0 0 1,0 0-1,0 1 1,0 0-1,0 0 0,1 0 1,-1 0-1,0 1 1,0 0-1,1 0 1,-1 0-1,0 1 1,0 0-1,1 0 0,-1 0 1,0 0-1,0 1 1,0 0-1,0 0 1,-1 0-1,1 1 1,-1 0-1,1 0 0,-1 0 1,0 0-1,0 0 1,0 1-1,0 0 1,-1 0-1,0 0 1,0 0-1,0 1 1,0-1-1,0 1 0,-1-1 1,0 1-1,0 0 1,0 0-1,-1 0 1,0 0-1,1 1 1,-2-1-1,1 0 0,-1 0 1,0 0-1,0 1 1,0-1-1,-2 6 1,2-7 28,-1 0 1,0 0-1,-1 0 1,1 0-1,-1 0 1,0 0 0,0 0-1,0 0 1,-1-1-1,1 1 1,-1-1-1,0 0 1,1 0-1,-2 0 1,1 0 0,0 0-1,-1-1 1,1 1-1,-1-1 1,1 0-1,-9 3 1,1-1-128,0-1 0,-1 0 0,1-1 0,-1 0 0,1-1 0,-21-1 0,14-1-1789,4-1-2526,13 1 737,1 1 38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5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1 972,'-30'0'5671,"22"2"-5335,0 1-1,0 0 1,0 0-1,0 1 1,0 0 0,1 0-1,0 1 1,0-1-1,0 2 1,1-1-1,-1 1 1,1 0-1,1 0 1,-1 1 0,1 0-1,0 0 1,1 0-1,-1 1 1,1-1-1,-4 13 1,8-18-275,-1 1-1,1-1 1,-1 1-1,1-1 1,0 1 0,0-1-1,0 1 1,0-1 0,1 1-1,-1-1 1,1 1 0,-1-1-1,1 1 1,0-1-1,0 0 1,0 1 0,0-1-1,0 0 1,1 0 0,-1 0-1,1 0 1,-1 0 0,1 0-1,0 0 1,0-1 0,0 1-1,0 0 1,4 1-1,0 1-38,1 0 0,-1 0-1,1-1 1,0 0 0,0-1-1,0 0 1,1 0 0,7 1-1,-6-2-373,-1 0 0,1-1 0,-1-1-1,0 1 1,11-3 0,20-7-6223,-29 7 3424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5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0 1768,'0'0'1049,"0"0"-89,0 0-75,0 0-60,0 0-44,0 0-46,0 0-35,-2 3-35,-9 13 264,0-1 1,-2-1-1,0 0 0,-20 16 1,-5 6 272,15-14-3642,22-21 1485,1-1-711,0 0-1189,0 0 30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6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1888,'8'2'1790,"-5"0"1415,35 33 2436,-8-6-4004,-26-26-2041,0 1 0,1-1 1,-1 0-1,10 5 0,-6-7-4686,-7-1 1890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7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1020,'3'-3'754,"0"0"1,0 0-1,1 0 0,-1 0 0,1 0 0,0 1 1,0 0-1,0 0 0,0 0 0,0 0 0,0 0 1,0 1-1,7-2 0,-6 3-603,-1-1-1,1 1 0,0 0 1,0 0-1,0 1 1,0-1-1,-1 1 1,1 0-1,0 0 1,-1 1-1,1 0 1,-1-1-1,1 1 0,-1 1 1,0-1-1,1 1 1,-1 0-1,-1-1 1,1 2-1,0-1 1,-1 0-1,0 1 1,1 0-1,-2-1 1,1 1-1,0 0 0,-1 1 1,1-1-1,2 9 1,-3-9-2,0 1 0,-1 0 0,1 0 0,-1 0 0,0 1 0,-1-1 0,1 0 0,-1 0 0,0 0 0,0 1 0,-1-1 0,0 0 0,0 0 0,0 0 0,0 0 0,-1 0 0,1 0 0,-2 0 0,1-1 0,0 1 0,-1 0 0,0-1 0,0 0 0,0 0 0,0 0 0,-1 0 0,1 0 0,-1-1 1,0 1-1,-9 4 0,8-4-1,-1-1 1,1 0 0,-1-1 0,0 1 0,0-1-1,0-1 1,0 1 0,-8 0 0,10-1-362,0-1 0,1 0 1,-1 0-1,0 0 0,1 0 1,-1-1-1,1 1 0,-1-1 1,1 0-1,-1 0 0,1-1 1,0 1-1,-1-1 0,1 1 1,-5-4-1,1-6-3197,5 8-2992,2 3 2309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9.1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1212,'0'0'1228,"0"0"-118,0 0-117,25 4 5684,133 10-2667,-156-14-4414,8 0-764,-4 0-5639,-6 0 3708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7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6 1612,'0'0'921,"-12"-6"2181,3 8-2492,0 1 1,0 0 0,0 0 0,1 1-1,-1 0 1,1 0 0,0 1 0,0 0-1,0 0 1,-13 13 0,16-13-363,0-1 1,0 1-1,1 0 1,0 1-1,0-1 1,0 1-1,0-1 1,1 1-1,0 0 1,1 0-1,-1 1 0,1-1 1,0 1-1,1-1 1,-1 1-1,0 9 1,2-12-91,0-1 0,0 1 0,1 0 1,-1 0-1,1 0 0,0-1 0,0 1 0,0 0 1,0-1-1,0 1 0,1-1 0,0 1 0,3 4 1,-3-6-173,0 0 0,0-1 0,0 1 0,0-1 1,0 1-1,0-1 0,0 0 0,1 0 0,-1 0 1,0 0-1,1 0 0,-1 0 0,1-1 0,-1 1 1,1-1-1,-1 0 0,1 0 0,-1 0 1,1 0-1,0 0 0,-1 0 0,4-1 0,42-11-2546,-13-1-6217,-25 8 5536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7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0 1144,'0'0'1245,"0"0"-127,0 0-112,0 0-93,0 0-83,-2 3-62,-12 18 1468,-24 28 1,-5-9-4550,42-39 924,0-1-1009,-4 2 29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8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1468,'0'0'1167,"2"1"-96,8 7 819,0-1 0,0 2 0,15 16-1,10 8-1172,-34-32-1161,6 5-668,-3-4-3449,4 1 1960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8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 1920,'0'0'935,"11"-2"1457,-6 1-2083,1 1 0,0 0 0,-1 0 0,1 1 0,0-1-1,-1 1 1,1 1 0,-1-1 0,1 1 0,-1 0 0,0 0 0,0 0 0,1 1-1,-2 0 1,1 0 0,0 0 0,-1 1 0,1-1 0,-1 1 0,0 0 0,0 0-1,-1 1 1,1-1 0,-1 1 0,0 0 0,0 0 0,-1 0 0,4 8 0,-4-8-138,0 0 1,0 0-1,-1 1 0,0-1 1,0 0-1,0 1 1,0-1-1,-1 1 1,0-1-1,0 1 1,-1-1-1,0 1 1,-1 6-1,1-8-4,-1 0 0,1 0 0,-1 0 0,0 0 0,-1 0 0,1 0 1,-1-1-1,1 1 0,-1-1 0,0 0 0,0 0 0,0 0 0,-1 0 0,1 0 0,-1-1 0,0 1 0,0-1 0,-4 2 0,4-2-91,-1 0-1,1-1 1,-1 0 0,0 0-1,1 0 1,-1 0-1,0-1 1,-5 1 0,8-1-236,-1 0 1,0-1 0,0 1-1,1 0 1,-1-1 0,0 0 0,0 0-1,1 1 1,-1-1 0,1-1-1,-1 1 1,1 0 0,-1-1 0,1 1-1,-3-3 1,4 2-939,0 0-1,0 0 1,0 1-1,0-1 1,0 0 0,0 0-1,1 0 1,-1-4-1,0 4-2590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39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2 1448,'-3'-1'7772,"-10"5"-6218,-16 10-1101,15-6 169,0 2-1,0 0 1,2 0 0,-20 20-1,29-26-414,-1 0-1,1 0 1,-1 1-1,1-1 1,0 1-1,1 0 1,-1 0 0,1-1-1,0 2 1,0-1-1,1 0 1,-1 0-1,1 1 1,0-1-1,1 0 1,-1 1-1,1 7 1,1-9-117,0 0 0,0 0 0,0 0 0,1-1 0,-1 1 0,1-1 0,0 1 0,0-1 0,0 1 0,1-1 1,-1 0-1,1 0 0,-1 0 0,1 0 0,0-1 0,0 1 0,1-1 0,-1 0 0,0 0 0,1 0 0,-1 0 0,1 0 0,0-1 0,-1 0 0,6 2 0,0-1-439,1 1-1,-1-2 1,1 1 0,-1-1-1,1-1 1,0 0-1,-1 0 1,1 0 0,11-4-1,4-4-7613,-18 4 3822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43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10 105 1032,'0'0'220,"0"0"-17,0 0-11,0 0-9,0 0-1,0 0 28,0 0 8,-6 3 744,6-3-849,0 0-1,0 0 1,0 0 0,-1 0-1,1 0 1,0 0 0,0 0-1,0 0 1,0 0 0,0 0-1,0 0 1,0 0-1,-1 0 1,1 0 0,0 0-1,0 0 1,0 0 0,0 0-1,0 0 1,0 0 0,0 1-1,0-1 1,0 0 0,0 0-1,-1 0 1,1 0 0,0 0-1,0 0 1,0 0-1,0 0 1,0 0 0,0 1-1,0-1 1,0 0 0,0 0-1,0 0 1,0 0 0,0 0-1,0 0 1,0 0 0,0 0-1,0 1 1,0-1 0,0 0-1,0 0 1,0 0-1,0 0 1,0 0 0,0 0-1,0 0 1,0 1 0,0-1-1,0 0 1,0 0 0,0 0-1,0 0 1,1 0 0,16 3 240,-1-1 0,2 0 1,-1-2-1,32-2 0,-5 0-97,194-12 454,3 0-326,97 5 16,67-4 51,-218 5-177,-12 1-65,224-6 316,13 2 112,-175 4-326,118-2 170,-12 0 684,-341 8-1104,14 1 183,100 0 1197,-113 0-1402,24 0 153,-9 1 336,-15-1-4130,-1 0-4003,-2 0 3530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44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23 1004,'-6'2'3375,"3"0"-1092,4-2 2011,4-2-4230,104-19 767,-98 19-756,-1 1-1,0 1 1,1 0-1,-1 0 1,1 1-1,-1 0 1,0 1-1,19 5 1,-28-6-46,0-1-1,1 1 1,-1-1 0,0 1 0,1-1 0,-1 1 0,0 0-1,0 0 1,0 0 0,0 0 0,0 0 0,0 0-1,0 0 1,0 0 0,0 0 0,0 0 0,0 0-1,-1 0 1,1 1 0,0-1 0,-1 0 0,1 1 0,-1-1-1,1 3 1,-1-1 24,0-1 1,0 1-1,-1-1 0,1 1 0,-1-1 1,0 1-1,1-1 0,-1 0 0,0 1 0,-1-1 1,1 0-1,-3 4 0,-3 4 149,0-1-1,-1 0 0,0-1 1,-18 15-1,-1-5 119,18-12-79,0 0 1,-15 13-1,29-5-213,1-10-45,1 1-1,0-1 0,0-1 1,0 1-1,0-1 0,13 4 1,14 6-61,-12-3 44,-1-1-26,28 19 1,-44-25 62,0 0 1,-1 1-1,1-1 0,-1 1 1,0 0-1,0 1 1,0-1-1,0 1 1,-1-1-1,6 11 1,-9-14 62,0 2 16,0 0-42,0-1 0,-1 1 1,1-1-1,-1 1 0,0-1 0,1 1 0,-1-1 1,0 1-1,0-1 0,-1 0 0,1 1 1,0-1-1,-1 0 0,0 0 0,-3 3 1,1-1 50,0-1 0,0 1 0,-1-1-1,0 0 1,1 0 0,-1-1 0,-7 3 0,3-2-100,0 0 0,0 0 0,0-1 0,0-1 0,0 1 0,0-2 0,0 1 0,-1-1 0,-9-1 0,3-5-2959,12-2-3921,4 8 3584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44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 1672,'-39'25'4400,"0"0"-1667,1 1 1,-37 34-1,68-53-2845,-9 8 302,7-10-8152,9-5 5098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45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1980,'0'0'1061,"10"1"2611,5 9-1574,0-1 0,-1 2 0,26 24 0,-29-24-2023,1 0 0,0-1 0,1-1 0,0 0 0,23 12 0,-34-20-677,-1-1-1,1 0 0,-1 0 0,1 1 1,-1-1-1,1 0 0,-1-1 0,1 1 0,-1 0 1,1 0-1,2-1 0,-3 0 3,1 1-2934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45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 1108,'0'-1'343,"0"0"0,0-1-1,0 1 1,1 0 0,-1 0 0,0-1-1,1 1 1,-1 0 0,1 0-1,-1 0 1,1 0 0,-1-1 0,1 1-1,0 0 1,0 0 0,0 0 0,-1 0-1,2 0 1,1-1-39,-1 0 0,1 1 0,-1-1 0,1 1 0,-1 0 1,1-1-1,5 0 0,-1 0-77,0 1 1,0-1 0,0 2-1,1-1 1,-1 1 0,8 1-1,-6 0-11,-1 0 0,1 1-1,-1 1 1,0-1 0,0 1-1,0 1 1,0-1-1,0 1 1,-1 1 0,0-1-1,12 11 1,-16-13-100,-1 0 0,0 0 0,0 0 0,0 1 0,0-1 0,0 1 0,0-1 0,0 1 1,-1 0-1,0-1 0,1 1 0,-1 0 0,0 0 0,0 0 0,-1 0 0,1 0 0,-1 1 0,1-1 0,-1 0 0,0 0 0,0 0 0,0 0 0,-1 0 1,1 0-1,-1 0 0,0 1 0,1-1 0,-1 0 0,-1-1 0,1 1 0,0 0 0,-1 0 0,0 0 0,1-1 0,-4 4 0,1-1 84,-1 1-1,0-1 0,0 0 0,-1-1 0,0 1 1,1-1-1,-1 0 0,-1 0 0,-11 4 1,13-5-347,0-1 1,0-1 0,0 1-1,0-1 1,0 0 0,0 0-1,-1 0 1,1-1-1,0 0 1,-1 0 0,1 0-1,0-1 1,-10-1 0,14 1-391,0 0 1,0 1-1,0-1 1,0 0-1,0 0 1,1 0-1,-1 0 1,0 0-1,0 0 1,1 0-1,-1 0 1,0 0-1,1 0 1,-1 0-1,1-1 1,-1 0-1,1 1-341,0 0-2975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29.5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1488,'0'0'994,"0"0"-65,0 0-60,0 0-45,0 0-37,0 0-48,0 0-40,0 0-28,0 0-43,19 10 2119,77 7 481,-94-16-3636,-2-1-136,2 0-508,3 0 619,-2-1-4778,4-2 2060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46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1072,'0'0'1141,"0"0"-108,0 0-91,0 0-58,-4 1-51,-5 2-185,1 1 0,-1-1 0,1 2 0,0-1 0,0 1 0,-13 11 0,16-12-338,1 0-1,-1 1 1,1-1 0,-1 1 0,1 0 0,1 0 0,-1 0 0,1 1 0,0-1 0,0 1-1,-3 9 1,5-13-195,1 0 0,-1 1 0,1-1 0,-1 1 0,1-1 0,0 1 0,0-1 0,1 1 0,-1-1 0,0 1 0,1-1 0,-1 1 0,1-1 0,0 1 0,0-1 0,0 0 0,0 0 0,2 3 0,-1-1 16,1-1 0,0 0 1,0 0-1,0 0 0,0-1 0,0 1 0,1-1 1,-1 1-1,1-1 0,4 2 0,0-1-386,1 1-1,-1-2 1,0 1-1,1-1 0,-1-1 1,1 1-1,0-1 1,-1-1-1,17-1 0,-20 1-504,6-2-183,0-1-5070,-3-1 2582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51.4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186 1 1092,'0'0'826,"0"0"-92,0 0-50,0 0-64,0 0-52,0 0-32,0 0-49,0 0-57,0 0-42,0 0-10,0 0-20,0 0-9,0 0-13,0 0-13,0 0-9,0 0-21,3 11 4813,-3-7-5363,-17 69 1423,-2-1 0,-4-2 0,-3 0 0,-60 113-1,82-174-1116,-2 4-263,-1-9-4706,6-4 2694,1 0-1612,0 0 41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52.3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413 0 940,'0'0'691,"0"0"-73,-1 4-52,-29 64 2004,-2-1-1,-63 93 1,45-76-1370,-99 182 2639,116-205-2738,26-48-957,2-11-9445,-5-12 5874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54.3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68 1320,'0'0'835,"0"0"-81,0 0-73,0 0-59,0 0-45,0 0-31,0 0-48,0 0-50,0-14 2922,2 10-3293,1 0-1,0 0 1,0 0 0,0 1-1,0-1 1,1 1 0,0 0-1,-1 0 1,1 0 0,0 0-1,0 1 1,1 0 0,-1 0-1,0 0 1,1 0 0,-1 1-1,1-1 1,-1 1 0,10-1-1,-13 2-26,0 1-33,2 0 22,0 0 0,-1 0 1,1 0-1,-1 0 0,0 1 1,1-1-1,-1 1 0,0 0 0,0-1 1,0 1-1,0 0 0,0 0 1,-1 1-1,1-1 0,0 0 0,-1 0 1,0 1-1,1-1 0,-1 1 0,1 4 1,2 7 125,-1 1 1,0-1-1,-1 1 1,0 0-1,-2 0 1,1-1-1,-2 1 1,0 0-1,-1 0 1,-6 25 0,-2-5 273,-1 0 1,-2 0 0,-19 37 0,7-28 325,24-43-707,1-1-1,0 0-17,0 0 0,0 0-41,0 0 0,0 0 0,0 1 0,0-1 0,0 0 0,0 0 0,0 0 0,0 0 0,0 0 0,0 0 0,1 1 0,-1-1 0,0 0 0,0 0 0,0 0 0,0 0 0,0 0 0,0 0 0,0 1 0,0-1 0,0 0 0,1 0 0,-1 0 0,0 0 0,0 0 0,0 0 0,0 0 0,0 0 0,0 0 0,1 0 0,-1 0 0,0 0 0,0 0 0,0 0 0,0 0 0,0 0 0,0 0 0,1 0 0,-1 0 0,0 0 0,0 0 0,0 0 0,0 0 0,0 0 0,1 0 0,-1 0 0,0 0 0,0 0 0,0 0 0,0 0 0,0 0 0,0 0 0,1 0 0,-1 0 0,0 0 0,0-1 0,0 1 0,0 0 0,0 0 0,0 0 0,0 0 0,0 0 0,1-1 0,17-4 3,-16 5-1,4 1-4,0 0 1,0-1 0,0 2-1,0-1 1,9 4-1,-15-5 4,6 2-104,15 6 412,38 8 1,-53-15-647,0 0 1,0-1 0,0 1-1,0-1 1,0 0 0,1-1 0,-1 1-1,0-1 1,0-1 0,0 1-1,7-4 1,-10 4-251,1-1-4320,3-2 1468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55.2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231 0 1256,'0'0'1047,"0"0"-84,0 0-82,0 0-58,-2 3-40,-12 12 463,1 1 1,1 0-1,-20 36 1,3-5 305,-86 102 3815,112-145-5595,-4 5 1144,5-7-4264,0-1-3588,2-1 3230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5:56.0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196 0 1252,'-2'10'1163,"0"0"-1,0-1 1,-6 13 0,-27 53 1650,24-54-2043,-102 212 5234,97-200-4700,16-32-1195,0-1-39,-5 9-235,3-5-9208,2-4 5982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6:0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1940,'26'6'6735,"1"1"-3393,-1 0-4121,1-1-4851,-27-6 3154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6:0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1892,'0'0'1190,"0"0"-102,22 16 5729,-17-14-6761,0-1-1,1 0 1,-1 0-1,1 0 1,10-1 0,14-5-5488,-22 3 2815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6:05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8 120 1940,'0'0'1064,"0"0"-82,0 0-100,24-15 5120,1-4-4825,1 0 0,30-15-1,-47 29-1030,0 0-1,1 1 0,-1 0 0,1 1 0,0 0 0,0 0 0,0 1 0,0 1 1,0 0-1,18 0 0,-24 1-108,0 0 0,-1 1 0,1 0 1,-1-1-1,1 1 0,-1 1 0,0-1 1,1 0-1,-1 1 0,0 0 0,0 0 1,0 0-1,0 0 0,0 0 0,0 0 0,-1 1 1,4 3-1,-3-1 15,1 0 0,-1 0 0,0 0 0,-1 1 0,0-1 0,1 1 0,-2-1 0,1 1 1,1 10-1,-1 0 33,-1 1 0,-1-1 1,0 0-1,-1 0 0,-1 0 1,-7 29-1,1-17-13,-1-1 0,-1-1-1,-2 0 1,-1 0 0,-1-1 0,-26 36 0,18-33-28,0-1 0,-1-1 0,-2-2 0,-1 0 0,-28 20 0,-9-6 204,62-38-245,1 0-8,0 0-6,0 0-9,0 0 3,1-1 16,-1 0 0,1 0-1,-1 0 1,1 0 0,-1 0-1,1 0 1,0 0 0,-1 0-1,1 0 1,0 0 0,0 0-1,0 0 1,0 1 0,0-1-1,0 0 1,0 1 0,0-1-1,0 1 1,0-1-1,1 0 1,26-10-6,-23 9-2,8-2 23,0 1 0,0 0 1,1 0-1,-1 2 0,1-1 1,0 2-1,20 1 1,7 3 103,46 12 1,-8-1-524,-46-14-1883,-12-9-6412,-14 4 5195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6:05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18 1096,'7'-4'935,"1"2"0,-1-1-1,1 1 1,-1 0 0,1 1 0,15-2-1,-15 3-505,0 0-1,1 1 1,-1-1-1,0 2 1,1-1-1,12 5 1,-16-5-320,-1 1 1,1 0 0,0 0 0,-1 0 0,0 1-1,1-1 1,-1 1 0,0 0 0,0 0 0,0 1-1,-1-1 1,1 1 0,-1 0 0,0 0 0,0 0-1,0 0 1,-1 0 0,1 1 0,-1-1 0,0 1-1,0-1 1,-1 1 0,0 0 0,1 0 0,-1 0-1,0 6 1,-1-5 21,0 0 1,-1 0-1,1 0 0,-1 0 0,0-1 0,-1 1 0,1 0 0,-1 0 1,0-1-1,-1 1 0,1-1 0,-1 1 0,0-1 0,-1 0 1,1 0-1,-1 0 0,0-1 0,0 0 0,-1 1 0,1-1 0,-1-1 1,-9 7-1,7-6-137,1 0 0,-1 0 0,0-1 0,0 0 1,-1-1-1,1 1 0,0-1 0,-1-1 0,1 1 0,-1-1 1,0-1-1,1 1 0,-1-1 0,0-1 0,1 1 0,-1-1 1,-10-3-1,17 4-164,0-1 0,0 1 0,0-1 0,0 1 1,0-1-1,0 0 0,0 0 0,0 1 0,0-1 0,0 0 0,0 0 1,0 0-1,0 0 0,0 0 0,0-1 0,-2-8-6111,2 2 2849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30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188 6 1852,'0'0'1103,"0"0"-80,0 0-72,0 0-63,0 0-58,0 0-69,0 0-60,0 0-65,0 0-49,0 0-50,0 0-42,0-1-426,0 1-1,0 0 0,-1-1 0,1 1 0,0 0 1,0 0-1,-1-1 0,1 1 0,0 0 1,0 0-1,-1-1 0,1 1 0,0 0 1,-1 0-1,1 0 0,0-1 0,-1 1 1,1 0-1,0 0 0,-1 0 0,1 0 0,0 0 1,-1 0-1,1 0 0,0 0 0,-1 0 1,1 0-1,-1 0 0,1 0 0,0 0 1,-1 0-1,1 0 0,0 0 0,-1 0 0,1 0 1,0 0-1,-1 1 0,-14 9 293,0 0 0,1 1 0,1 1 0,0 0 0,0 0 0,2 2 0,-1-1 0,2 2 0,0-1 0,0 1 0,1 1 0,1 0 0,-9 24 0,16-31-295,-1-1-1,1 0 1,0 0-1,1 1 1,0-1-1,0 1 1,1-1-1,0 0 1,0 0-1,1 1 1,0-1-1,0 0 1,1 0-1,0-1 1,1 1-1,4 7 1,-5-9-53,1 0-1,-1-1 1,1 1-1,0-1 1,1 0-1,-1-1 1,1 1 0,0-1-1,0 1 1,0-2-1,1 1 1,-1 0 0,1-1-1,0 0 1,0-1-1,0 1 1,0-1-1,1 0 1,-1-1 0,0 1-1,10 0 1,-3-2-6,-10 1-4,0-1 1,0 0-1,0 0 1,0 0-1,0 0 1,0-1-1,0 1 1,0-1-1,-1 0 1,1 0-1,0 0 1,0 0-1,-1 0 1,1 0-1,-1-1 1,5-2-1,-4 2 0,0 0-1,-1 0 0,1 0 0,0 0 0,-1 0 0,0-1 0,1 1 0,-1-1 0,0 1 1,0-1-1,-1 0 0,1 0 0,0 1 0,-1-1 0,0-1 0,0 1 0,1-4 0,-1 6 8,-1 1-5,0-1-1,0 1 1,1-1-1,-1 1 1,0-1 0,0 0-1,0 1 1,0-1-1,0 1 1,0-1-1,0 1 1,0-1-1,0 0 1,0 1-1,0-1 1,0 1-1,0-1 1,0 0-1,0 1 1,-1-1-1,1 1 1,0-1-1,0 1 1,-1-1-1,1 1 1,-1-1-1,-6-16 117,3 13-68,0 0 0,-1 0 0,1 1 0,-1 0 0,1 0 0,-1 0 0,0 0 0,0 1 0,0 0 0,-1 0 0,1 0 0,0 0 0,-1 1 0,1 0 0,-1 0 0,1 1 0,-9 0 0,3 0-275,-1 0 0,-21 4 1,-17 11-4945,49-15 2848,0 0-1675,-5 3 34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6:06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6 1012,'0'0'1106,"0"0"-124,0 0-106,0 0-75,-24-6 2411,15 9-2880,-1 0-1,1 1 1,0 0 0,0 0 0,0 1 0,1 0-1,-1 0 1,1 1 0,0 0 0,1 1 0,0 0-1,0 0 1,0 0 0,1 1 0,0 0 0,0 0-1,1 1 1,0-1 0,1 1 0,-5 13 0,8-20-292,0 0 0,1 0 0,-1 0 1,1 1-1,0-1 0,-1 0 0,1 0 0,0 1 0,0-1 1,1 0-1,-1 1 0,0-1 0,1 0 0,-1 0 1,1 0-1,0 1 0,0-1 0,0 0 0,0 0 1,0 0-1,0 0 0,1-1 0,-1 1 0,1 0 1,-1 0-1,1-1 0,-1 1 0,1-1 0,0 1 1,0-1-1,0 0 0,0 0 0,0 0 0,0 0 1,0 0-1,0 0 0,3 0 0,1 1-201,0 0 0,0 0 1,0-1-1,1 0 0,-1 0 0,0-1 0,1 0 0,-1 0 0,0 0 0,1-1 0,-1 0 1,6-2-1,6-4-1745,-7 0-3250,-4 1 1813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7:06:07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33 1188,'0'0'800,"0"0"-98,-3-3 248,4 0 2446,3 0-3103,-1 0 0,1 0 0,1 1 0,-1-1 0,0 1 0,1 0 1,-1 0-1,1 1 0,5-2 0,-9 2-232,1 1 1,-1-1-1,1 1 1,0 0-1,-1 0 1,1 0 0,-1 0-1,1 0 1,-1 0-1,1 0 1,0 0-1,-1 0 1,1 1-1,-1-1 1,1 1-1,-1-1 1,1 1-1,-1 0 1,0 0-1,1-1 1,-1 1-1,0 0 1,1 0 0,-1 0-1,0 0 1,0 1-1,0-1 1,0 0-1,0 0 1,0 1-1,0 0 1,0 0-9,0 1 1,-1-1 0,0 0 0,1 0-1,-1 0 1,0 0 0,0 0-1,0 0 1,0 0 0,-1 1-1,1-1 1,0 0 0,-1 0-1,0 0 1,0 2 0,-16 31 535,16-33-542,-9 14 276,-1-1-1,-1 0 1,0-1 0,-21 20 0,32-33-291,0-1-19,1 1-4,0-1 0,0 0 0,-1 0-1,1 1 1,0-1 0,0 0 0,-1 1 0,1-1-1,0 0 1,0 1 0,0-1 0,0 0 0,0 1 0,-1-1-1,1 0 1,0 1 0,0-1 0,0 1 0,0-1-1,0 0 1,0 1 0,0-1 0,0 0 0,0 1-1,1-1 1,-1 1 0,16 5 47,0-1 0,0 0 0,20 2 0,-10-2-1507,-25-4 727,-1-1-345,0 0-841,0 0-1360,0 0 30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31.4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51 940,'0'0'930,"10"-16"4477,4 10-4324,0-1 0,0 2 0,1 0 0,27-5 0,-38 10-1026,1-1 0,-1 1-1,1 0 1,0 0 0,-1 0 0,1 1 0,-1 0 0,1 0-1,-1 0 1,1 0 0,-1 0 0,0 1 0,0 0-1,1 0 1,-1 0 0,0 1 0,-1-1 0,1 1-1,0 0 1,-1 0 0,4 4 0,-4-4 37,0 1 1,0-1-1,0 1 1,0 0 0,-1 0-1,0 0 1,1 1-1,-2-1 1,1 0-1,0 1 1,-1-1-1,0 1 1,0 0-1,0-1 1,0 1-1,-1 0 1,0 0-1,0-1 1,0 1-1,-1 0 1,1 0-1,-1-1 1,0 1-1,-1 0 1,1-1-1,-1 0 1,0 1-1,0-1 1,0 0-1,-1 0 1,1 0-1,-1 0 1,0 0 0,0 0-1,0-1 1,-1 0-1,1 1 1,-1-1-1,0-1 1,0 1-1,-5 2 1,6-3-7,-1-1 1,0 0 0,0 0 0,0 0-1,-1 0 1,1-1 0,0 0 0,0 1 0,0-2-1,0 1 1,0 0 0,-1-1 0,1 0-1,-4-1 1,-22-10-2550,5-3-7262,24 14 6516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32.0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139 9 872,'0'0'1040,"0"0"-92,0 0-82,0 0-62,0 0-58,0 0-52,0 0-61,0 0-53,-1-1-154,-1 0 0,0 0 0,1 0 0,-1 0 0,0 0 0,0 0 0,1 1 0,-4-2 0,-4 5-72,-1-1 0,1 2-1,1-1 1,-1 1 0,0 0 0,1 1 0,-13 9-1,18-11-287,0-1 1,0 1-1,0-1 0,0 1 0,1 0 0,-1 0 0,1 0 1,0 0-1,0 0 0,0 0 0,1 1 0,-1-1 0,1 1 0,-1-1 1,1 1-1,0 0 0,1-1 0,-1 1 0,1 0 0,-1 0 0,1 0 1,1 4-1,-1-4-38,1-1 1,0 1-1,0-1 0,0 0 1,1 1-1,-1-1 0,1 0 1,0 1-1,0-1 1,0 0-1,0-1 0,0 1 1,1 0-1,-1-1 1,1 1-1,0-1 0,0 0 1,0 1-1,0-1 1,0-1-1,0 1 0,1 0 1,-1-1-1,0 0 1,5 1-1,1 1-88,1-1 0,0 0 0,0 0 0,0-1-1,0-1 1,0 0 0,17-1 0,-11-6-2339,-6 0-3751,-4 3 2937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6:33.0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38 1792,'0'0'836,"0"0"-73,0 0-64,0 0-55,0 0-40,0 0-41,0 0-45,0 0-38,0 0-34,0 0-28,0 0-28,23-21 2713,-19 18-2874,0 1 1,0 0 0,1 0-1,-1 0 1,9-2 0,-12 4-123,0-1-58,0 1 1,0 0-1,0 0 1,1 0-1,-1-1 1,0 1-1,0 0 1,1 0 0,-1 0-1,0 1 1,0-1-1,0 0 1,1 0-1,-1 1 1,0-1-1,0 1 1,0-1 0,0 1-1,0-1 1,1 2-1,0 0 13,-1 1 1,0-1-1,0 1 0,0 0 0,-1 0 0,1-1 0,0 1 0,-1 0 0,0 0 0,0-1 1,0 1-1,0 0 0,0 0 0,0 0 0,-1 0 0,1-1 0,-1 1 0,-1 2 1,-2 6 177,0 0 0,0 0 0,-8 14 1,-10 12 909,21-36-1093,1-1-2,0 0 14,0 0-4,0 2-34,0-1-19,0-1 1,-1 0-1,1 1 1,0-1-1,0 0 1,0 1 0,0-1-1,0 0 1,0 1-1,0-1 1,1 0-1,-1 1 1,0-1 0,0 0-1,0 1 1,0-1-1,0 0 1,0 0-1,1 1 1,-1-1 0,0 0-1,0 1 1,0-1-1,1 0 1,-1 0-1,0 1 1,0-1 0,1 0-1,-1 0 1,0 0-1,0 0 1,1 1-1,-1-1 1,0 0-1,1 0 1,-1 0 0,1 0-1,-1 0-31,2 2 52,24 3 392,27 12 651,-15-4 20,-37-13-1020,-1 0-13,1 1-530,10 1 585,-8-1-3653,-2-1-3956,-1 0 3217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20.0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 1812,'0'0'962,"0"0"-88,0 0-80,0 0-63,0 0-51,0 0-60,0 0-48,0 0-29,0 0-26,0 0-20,25-4 3876,133 0-653,-157 4-3732,12 0-351,-10 1-8378,-3-1 5278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20.3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1092,'0'0'1070,"15"4"5127,133-6 790,-146 1-7000,15 0-829,-10 0-6648,-7 1 4317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21.4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57 1536,'0'0'869,"16"-13"4555,-6 6-4897,0 1 0,1 1 0,0 0 0,1 1 0,-1 0 0,1 0 0,0 1 1,15-2-1,-22 5-479,0-1 1,0 1-1,0 0 1,0 0-1,0 1 1,0 0 0,0-1-1,0 2 1,-1-1-1,1 0 1,0 1-1,-1 0 1,1 0-1,-1 0 1,0 1 0,0 0-1,0 0 1,0 0-1,0 0 1,0 0-1,-1 1 1,0-1-1,5 8 1,-5-6 25,-1 0 0,0 1 1,0-1-1,0 1 0,-1-1 0,0 1 0,0 0 1,0 0-1,-1-1 0,0 1 0,0 0 1,0 0-1,-1 0 0,0-1 0,-1 7 0,1-8-11,0-1-1,0 1 1,0-1-1,-1 1 1,1-1-1,-1 0 0,0 1 1,0-1-1,0 0 1,0 0-1,-1 0 1,1-1-1,-1 1 0,0 0 1,0-1-1,0 0 1,0 0-1,0 0 1,-5 3-1,-3-1 99,0 0-1,0-1 1,0 0-1,-20 2 0,10-2-140,20-2-15,-29-1-396,29 0 208,1 0-61,-17-7-4225,16 5 3951,0 0-149,0-2-3068,0-2 669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1.6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1 106 1396,'0'0'846,"0"0"-50,0 0-60,0 0-66,0 0-68,0 0-43,0 0-43,0 0-45,0 0-28,0 0-15,0 0-30,13-9 1489,1-2-1610,0 0 0,0 1 0,1 0 0,1 1 1,-1 1-1,1 0 0,1 2 0,-1 0 0,1 0 0,28-4 0,-44 9-258,0 1 0,1 0 0,-1 0 0,1-1 0,-1 1 1,1 0-1,-1 0 0,1 1 0,-1-1 0,1 0 0,-1 0 0,0 1 0,1-1 1,-1 1-1,1-1 0,-1 1 0,0-1 0,0 1 0,1 0 0,-1 0 1,2 1-1,-3-1 1,1 0 1,-1 0 0,1 0 0,-1 1-1,0-1 1,1 0 0,-1 0 0,0 0-1,0 1 1,0-1 0,0 0 0,0 0-1,0 1 1,0-1 0,0 0 0,0 0-1,-1 0 1,1 1 0,-1 1 0,-2 3 32,1 0 1,-2 1 0,1-1 0,-1 0 0,0 0 0,0-1 0,-5 7 0,-9 4 169,-1 0 1,-27 18 0,45-33-233,1-1 2,0 0 4,0 0 1,0 0-12,0 0 4,0 0 2,13 0 1,0 1 1,0 1-1,0 0 0,0 0 0,-1 1 0,1 1 0,-1 0 0,0 1 0,0 0 1,0 1-1,-1 0 0,0 1 0,0 0 0,0 1 0,10 10 0,-18-15 16,0 0 0,-1-1 0,0 1 0,1 1 0,-1-1 0,0 0 0,0 1 0,-1-1 0,1 1 0,-1-1 0,1 1 0,-1 0 0,0-1 0,-1 1 0,1 0 0,-1 0 0,0 0 0,1 0 0,-2-1 0,1 1 0,0 0 0,-1 0 0,0 0 0,0-1 0,-2 6-1,1-3 75,-1-1-1,0 0 1,0 0-1,0 0 0,-1 0 1,0-1-1,0 1 1,0-1-1,0 0 0,-1 0 1,0 0-1,1-1 1,-1 0-1,-1 0 0,-9 4 1,9-4-25,0 0 1,0-1 0,0 0-1,-1-1 1,1 1 0,-1-1 0,1 0-1,-1-1 1,1 0 0,-1 0-1,0 0 1,-6-2 0,10 2-218,-1 0 0,1-1 0,0 1 0,-1-1 1,1 0-1,0 0 0,0 0 0,-4-2 0,-8-12-7790,15 14 4522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22.3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 14 1276,'0'0'845,"0"0"-89,0 0-73,0 0-48,0 0-36,0-6 252,-2 3 3567,1 3-4320,0-1 0,-1 0 0,1 1 0,-1-1 0,1 1 0,-1-1 0,1 1 0,-1 0 0,1 0 0,-1-1 0,1 1 0,-1 0 0,1 0 0,-1 1-1,1-1 1,-1 0 0,-2 1 0,0 1 7,0-1 0,0 1 0,0 0 0,0 0 1,1 0-1,-5 4 0,-3 3 10,1 0 1,-19 21 0,27-27-76,-1 1-1,1 0 1,-1 0-1,1 0 1,1 0-1,-1 0 1,0 1 0,1-1-1,0 0 1,0 1-1,0-1 1,1 1-1,-1-1 1,1 1-1,0-1 1,0 1-1,1 0 1,-1-1 0,1 1-1,0-1 1,0 0-1,1 1 1,-1-1-1,1 0 1,0 0-1,0 0 1,1 0-1,-1 0 1,1 0 0,0-1-1,0 1 1,0-1-1,0 0 1,5 4-1,-2-3 4,0 0-1,1-1 1,-1 0 0,0 0-1,1 0 1,0-1-1,0 0 1,0 0-1,0-1 1,0 0 0,0 0-1,8-1 1,-14 0-253,10 0-2023,-9 0 1803,1-1 325,1-1-5059,1-1 2139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24.0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30 1548,'0'0'708,"0"0"-53,0 0-40,0 0-39,0 0-34,0 0-31,0 0-27,0 0-18,0 0-22,0 0-19,-3-4 178,4 2 2915,6-2-3465,0 1-1,0 0 1,0 0-1,0 1 1,0 0-1,1 0 1,-1 0-1,0 1 1,1 0-1,-1 1 1,1 0-1,0 0 1,-1 0-1,1 1 1,-1 0-1,11 4 1,-5 7-72,-13-11 24,1 16 27,-2-13-21,-1 1 0,0-1 0,-1 0 0,1 0 0,-1 0 1,1 0-1,-1 0 0,0-1 0,-1 1 0,1-1 0,-1 0 0,1 0 0,-1 0 1,0 0-1,-7 3 0,10-5 7,-16 9 159,13-8-165,3-2 6,1 0-1,0 0-10,0 0-6,0 0-12,0 0-1,0 0 1,0 0-1,0 0 0,-1 0 1,1 0-1,0 0 0,0 0 1,0 0-1,0 0 0,0 0 1,-1 1-1,1-1 1,0 0-1,0 0 0,0 0 1,0 0-1,0 0 0,0 0 1,-1 0-1,1 0 0,0 0 1,0 0-1,0 1 0,0-1 1,0 0-1,0 0 1,0 0-1,0 0 0,0 0 1,0 0-1,0 1 0,0-1 1,0 0-1,0 0 0,-1 0 1,1 0-1,0 0 1,0 1-1,0-1 0,1 0 1,-1 0-1,0 0 0,0 0 1,0 0-1,0 1 0,0-1 1,22 13-50,-15-9 36,1 1-1,-1-1 1,11 11 0,-16-14 39,0 1 1,-1 0 0,1 0 0,0 0 0,-1 0 0,0 0-1,1 1 1,-1-1 0,0 0 0,0 1 0,0-1-1,-1 1 1,1-1 0,-1 0 0,1 1 0,-1 0 0,0 2-1,0-4 13,0 1 6,0 0 0,0 1 0,-1-1-1,1 0 1,-1 0 0,0 0 0,0 0 0,1 0-1,-1-1 1,0 1 0,-1 0 0,1 0 0,0 0 0,0-1-1,-1 1 1,1-1 0,-3 3 0,-1-1 117,-1 1 0,1-1 0,0 0 0,-1-1 0,1 1 0,-1-1 0,0 0 0,0-1 1,-6 2-1,10-3-78,-3 1-231,-1-1 0,1 0 1,-1 0-1,1 0 0,-7-2 0,8 1-470,-12-3-5529,9 2 3271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30.8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55 1176,'0'0'688,"0"0"-57,0 0-55,0 0-36,0 0-31,0 0-27,0 0-14,0 0-10,0 0-8,0 0-13,0 0-10,0 0-12,0 0-3,0 0-21,0 0-24,0 0-18,0 0-23,0 0-20,0 0-12,0 0-16,0 0-18,0 0-1,0 0-24,0 0-17,0 0-8,0 0-1,0 0-23,0 0-9,0 0-17,0 0-20,0 0-14,0 0-12,0 0-12,0 0-7,0 0-86,0 0-1,0 0 1,0 0-1,0 0 1,0 1-1,0-1 1,0 0-1,0 0 1,0 0-1,0 1 1,0-1-1,0 0 1,0 0 0,0 0-1,0 0 1,1 0-1,-1 1 1,0-1-1,0 0 1,0 0-1,0 0 1,0 0-1,0 0 1,1 1-1,-1-1 1,0 0-1,0 0 1,0 0-1,0 0 1,1 0 0,-1 0-1,0 0 1,0 0-1,0 0 1,0 0-1,1 0 1,-1 0-1,0 0 1,0 0-1,0 0 1,0 0-1,1 0 1,-1 0-1,0 0 1,0 0-1,0 0 1,1 0 0,60-36 272,-55 32-272,1 1-1,0 0 0,-1 0 0,1 1 1,0 0-1,1 0 0,-1 1 0,8-1 1,-13 2-5,-1 0 1,1 0-1,0 0 1,0 0-1,0 0 1,-1 1-1,1-1 1,0 0-1,0 1 1,-1-1-1,1 1 1,0 0-1,-1 0 1,1 0-1,-1-1 1,1 1-1,-1 1 1,1-1-1,-1 0 1,2 2-1,-2-1 6,0 0-1,0-1 1,-1 1 0,1 0-1,0 0 1,-1-1-1,0 1 1,1 0-1,-1 0 1,0 0-1,0 0 1,0-1-1,0 1 1,-1 0-1,1 0 1,-1 3-1,-1 3 22,-1-1-1,0 1 0,-1 0 1,0-1-1,0 0 0,0 0 1,-9 11-1,12-17-23,0 0-58,0 0 0,0 0 1,0 0-1,0 0 0,0 1 0,1-1 1,-1 0-1,0 0 0,0 1 0,1-1 1,-1 3-1,1-3 30,0 0 0,1 0 1,-1 0-1,0 0 0,1 0 0,-1 0 1,1 0-1,0 0 0,-1 0 0,1 0 1,0-1-1,-1 1 0,1 0 0,0 0 1,0-1-1,0 1 0,1 1 1,3 2 7,16 12-79,29 32 1,-45-43 120,-1 0-1,0 0 1,0 1-1,0-1 1,-1 1 0,0 0-1,0 0 1,0 0 0,-1 1-1,0-1 1,2 10 0,-3-14 9,-1 0 1,0-1 0,0 1 0,0-1 0,0 1 0,0-1 0,0 1 0,-1-1 0,1 1-1,0-1 1,-1 1 0,1-1 0,-1 0 0,0 1 0,1-1 0,-1 0 0,0 1 0,0-1 0,0 0-1,0 0 1,0 1 0,0-1 0,0 0 0,0 0 0,0 0 0,-1-1 0,1 1 0,0 0-1,-1 0 1,1-1 0,0 1 0,-1-1 0,1 1 0,-1-1 0,1 1 0,-1-1 0,1 0-1,-1 0 1,-1 0 0,-5 1 40,1-1 0,0 0 0,-1-1 0,1 1 0,0-1 0,0-1 0,-14-4 0,-10-8-2659,30 13 1816,-4-4-1157,3 2-1632,0-2 739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31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133 0 1420,'0'1'7031,"-1"-1"-3624,-12 9-3306,-4 4 516,0 1 1,0 0-1,1 2 1,-21 27-1,36-42-581,-8 9 148,5-6-3738,3-3-2217,1-1 3130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31.9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1128,'0'0'874,"0"0"-79,0 0-58,21 8 3387,9 16-806,-30-23-3002,17 17 1014,11 16-99,-27-33-1133,21 19-1703,-21-19 1078,2 1 781,1-1-6058,-4-1 2995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32.6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30 1212,'19'-15'3630,"-13"12"-3289,1 1 1,-1-1 0,0 1-1,1 1 1,0 0-1,-1-1 1,1 2 0,0-1-1,10 2 1,-14-1-258,0 0 1,0 1-1,-1 0 0,1 0 1,0 0-1,-1 0 1,1 0-1,-1 1 0,1-1 1,-1 1-1,0-1 1,0 1-1,0 0 1,1 0-1,-2 0 0,1 0 1,0 0-1,0 0 1,-1 1-1,1-1 0,-1 0 1,0 1-1,1 0 1,-1-1-1,-1 1 1,2 2-1,-1-1 78,0 0 1,0 0-1,0 0 0,-1 0 1,1 0-1,-1 0 0,0 0 1,0 0-1,-1 0 0,1 0 1,-1 0-1,0 0 0,0-1 1,0 1-1,0 0 1,-1 0-1,0-1 0,1 1 1,-5 4-1,6-7 1,-17 14 626,-9-7-412,25-8-375,1 0-32,-38-8-4191,37 7 3301,1 1-608,0 0-1080,0 0 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33.3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 5 1284,'0'0'746,"4"-4"254,-8 3 5690,0 2-6595,-1 0 1,1 1-1,0-1 0,0 1 0,0-1 0,0 1 1,0 0-1,1 1 0,-1-1 0,1 1 0,-1-1 0,1 1 1,0 0-1,0 0 0,0 0 0,-4 7 0,5-6-30,0 0 0,0 0 0,0 0 0,0 0-1,1 0 1,-1 0 0,1 1 0,0-1 0,1 0 0,-1 1-1,1-1 1,0 1 0,0-1 0,0 1 0,0-1-1,1 1 1,1 3 0,-1-4-22,0-1-1,0 0 1,0 0 0,0 0-1,1 0 1,-1 0 0,1-1-1,0 1 1,0 0 0,0-1-1,0 0 1,0 1 0,1-1-1,-1 0 1,1 0 0,0 0 0,-1 0-1,1-1 1,0 1 0,0-1-1,0 1 1,0-1 0,0 0-1,6 1 1,20-1-987,-8-5-2660,-20 4 793,-1 0 34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40.7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22 1004,'-12'-4'3958,"12"0"-573,21-1-2118,-20 5-1212,33-3 254,22-2 167,-54 5-442,42 0 215,-2 0-117,-40 0-125,24-1 26,-19 2-28,26 0 44,34 3-24,-65-4-17,28 2 25,45 3-32,-74-5 0,-1 0 4,0 0 1,2 0 4,6-1-1,-6 1-1,-2 0 0,0 0-1,22-2 235,-16 1-6069,-6 1 3404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48.91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 30 1000,'0'0'914,"0"0"-88,-2-5 229,3 3 1943,1 1 3296,32-6-5834,0 1 0,1 2-1,40 0 1,112 10 54,-183-6-512,152 9 116,-155-9-93,22 1-14,-16 0-8449,-7-1 5188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0.43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 64 1448,'9'-18'6621,"-6"14"-6418,-1 0 0,2 1 0,-1-1 0,0 1 0,1 0 0,0 0 0,-1 0 0,1 1 0,0-1 0,0 1 0,1 0 0,-1 0 0,0 0 1,1 1-1,-1-1 0,1 1 0,7-1 0,-11 2-133,20 13 392,-18-6-414,0-1-1,0 1 0,-1 0 1,0 0-1,0 0 0,-1 0 1,0 0-1,0 1 0,-1-1 1,0 0-1,0 1 0,0-1 1,-1 0-1,0 0 0,-1 0 0,0 0 1,-4 13-1,0-5 15,0 0 0,0 0 0,-1-1 0,-1 0 0,-1-1 0,0 0 0,-14 16 0,-18 15 48,40-43-112,-6 6-76,6-6 69,1-1 0,0 0-4,0 0 3,0 0-4,0 0-7,0 0 2,0 0 12,21 1-1,0 1 1,37 9-1,11 1-18,-68-11-16,0-1-37,0 1-1,0-1 1,0 0-1,0 1 0,0-1 1,0 0-1,0 0 1,0 1-1,0-1 1,0 0-1,0 0 1,1 0-1,-1 0 0,0-1 1,0 1-1,0 0 1,1-1-1,10-2-5955,-11 3 3373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2.3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56 1788,'0'-1'245,"-1"0"-1,1 0 0,0 1 1,0-1-1,0 0 0,-1 1 1,1-1-1,0 0 1,0 0-1,0 1 0,0-1 1,1 0-1,-1 1 1,0-1-1,0 0 0,0 1 1,0-1-1,1 0 1,-1 0-1,0 1 0,1-1 1,-1 1-1,1-1 1,0-1-1,18-13 2112,-11 11-1999,0 0 0,0 1-1,12-4 1,-14 6-238,0 0 0,0 0 0,-1 1 0,1 0 0,0 0 0,0 0 0,0 0 0,0 1 0,0 0 0,-1 1 0,1-1 0,-1 1 0,1 0 0,-1 0 0,7 4 0,-9-5-73,-1 1 0,0-1 0,0 1 1,0 0-1,0-1 0,0 1 1,0 0-1,-1 0 0,1 0 0,0 1 1,-1-1-1,0 0 0,1 0 0,-1 1 1,0-1-1,0 1 0,-1-1 1,1 1-1,0-1 0,-1 1 0,0 0 1,1-1-1,-1 1 0,0 0 0,0-1 1,-1 1-1,1-1 0,0 1 0,-1 0 1,0-1-1,1 1 0,-1-1 1,0 1-1,-3 3 0,2-1-11,-1 0 0,1 0 0,-1-1 0,-1 1 0,1-1 0,0 0 0,-1 0 0,0 0-1,0-1 1,0 1 0,-1-1 0,1 0 0,-1 0 0,1-1 0,-1 1 0,0-1 0,0 0 0,0 0 0,-1-1 0,1 0 0,0 1 0,0-2 0,-1 1 0,1-1-1,-1 1 1,1-2 0,0 1 0,-1 0 0,-10-3 0,15 2-717,-1 0 1,0 0-1,0 0 0,0 0 0,1 0 0,-1 0 1,0 0-1,1-1 0,-1 1 0,1 0 0,0-1 0,-2-2 1,2 3-2688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0.92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164 1 1776,'0'0'908,"0"0"-78,0 0-66,0 0-62,0 0-47,0 0-39,0 0-37,0 0-36,-3 1-26,-8 6-50,1 1 0,0 0-1,0 1 1,1 0 0,0 1 0,1 0-1,0 0 1,-9 14 0,4-5 27,-25 26 0,38-45-738,-15 16-314,12-11-6030,3-5 4067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1.27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0 1252,'0'0'865,"0"0"-68,25 14 3073,-7 5-2258,-2 0 1,19 28 0,-5-5-631,-20-29-2513,-8-10-3592,-2-3 5062,0 0-2556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1.88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35 1168,'20'-21'6085,"-16"19"-5852,-1 0 0,0 1 0,1-1 1,-1 1-1,1-1 0,0 1 0,-1 0 1,1 1-1,0-1 0,0 1 0,-1-1 1,1 1-1,0 0 0,4 1 0,-5 0-148,-1 0 0,1-1 0,-1 2 0,1-1-1,-1 0 1,0 0 0,1 1 0,-1-1 0,0 1 0,0 0-1,0-1 1,0 1 0,-1 0 0,1 0 0,0 0 0,-1 1-1,0-1 1,1 0 0,-1 1 0,0-1 0,0 0 0,1 4-1,-1-3-13,0 1-1,0-1 1,-1 1-1,1-1 0,-1 1 1,0 0-1,1-1 1,-2 1-1,1 0 0,0-1 1,-1 1-1,0 0 1,1-1-1,-2 1 0,1-1 1,0 1-1,-1-1 1,1 0-1,-1 0 0,0 1 1,0-1-1,0 0 1,-1-1-1,1 1 0,-1 0 1,1-1-1,-1 1 1,0-1-1,0 0 0,0 0 1,0 0-1,0 0 1,-1-1-1,1 1 0,-1-1 1,1 0-1,-1 0 1,-3 1-1,4-2-512,1 1 0,0-1 0,0 0 0,-1 0 0,1 0 0,0 0 0,0-1 0,-1 1 0,1 0 0,-3-2 0,4 2-1189,1 0-1155,0 0 33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2.32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49 0 1600,'0'0'860,"0"0"-89,0 0-56,0 0-70,0 0-40,0 0-29,0 0-29,0 0-30,0 0-13,0 0-27,-2 3-37,-5 8 221,1 0 1,0 1-1,0-1 0,1 1 0,1 0 0,0 1 0,-5 21 0,10-31-592,-1-1 1,0 0-1,0 1 1,1-1-1,-1 0 1,1 1-1,0-1 0,-1 0 1,1 0-1,0 0 1,0 1-1,1-1 1,-1 0-1,0 0 1,1-1-1,-1 1 0,1 0 1,0 0-1,-1-1 1,1 1-1,0-1 1,0 1-1,0-1 1,0 0-1,0 0 0,4 1 1,-3 0-232,1-1 0,-1 0 0,0 0-1,1 0 1,-1-1 0,0 1 0,1-1 0,3 0 0,-4 0-451,-1 0 1,1 0-1,-1-1 1,0 1-1,1-1 1,-1 0-1,0 1 0,1-1 1,-1 0-1,0 0 1,4-3-1,0 0-2362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6.9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122 0 1708,'0'0'828,"0"0"-76,0 0-58,0 0-48,0 0-64,0 0-43,0 0-27,0 0-25,0 0-26,0 0-26,0 2 2834,-6 9-3150,-67 130 1842,31-52-1223,42-88-728,0 9 72,0-3 10,12-2-81,22-2 12,49-4-1,-51 0 36,57 5 0,-77-3-169,1-1-1,22-3 1,-26 2-427,-8 1 212,4-1-295,-3 0-5520,-2 1 3406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7.36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62 0 1148,'0'0'941,"0"0"-76,0 0-82,0 0-54,-1 3-57,-5 13 533,0 0 0,1 1-1,-2 19 1,-6 20 1013,9-46-1951,-3 13 327,-5 31 1,12-52-1127,0-2-193,0 0-296,0 0-736,0 0-1245,0 0 32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8.11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174 0 1400,'0'0'1028,"0"0"-98,0 0-89,0 0-58,0 0-50,0 0-70,-2 3-52,-13 18 765,-2-1 0,0-1 1,-32 27-1,-1 1-369,44-42-1185,-7 7 431,8-6-7726,5-6 4746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8.46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1444,'0'0'900,"0"0"-72,0 0-58,0 0-42,0 0-36,0 0-23,2 1-30,12 8 388,-2 0-1,0 1 1,0 0 0,0 1 0,15 19-1,5 5 405,-28-32-1458,22 21 1085,-6-11-3720,-19-12 735,-1-1-1448,0 0 35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9.11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35 1180,'0'0'947,"0"0"-89,11-15 4064,-8 13-4699,0 0 1,-1 0 0,1 0-1,1 0 1,-1 1 0,0-1-1,0 1 1,0 0 0,1 0-1,-1 0 1,1 0 0,-1 1-1,1-1 1,-1 1 0,6 0-1,-6 0-147,0 1-1,0 0 1,0 0 0,0 0-1,0 0 1,0 1-1,0-1 1,-1 1-1,1 0 1,-1-1-1,1 1 1,-1 0-1,0 1 1,0-1-1,0 0 1,0 0-1,0 1 1,3 4 0,-3-3 63,1 0 0,-1 1 1,0-1-1,-1 1 1,1-1-1,-1 1 0,1-1 1,-1 1-1,-1 0 1,1-1-1,-1 1 0,0 0 1,0 0-1,-1 7 1,1-9-59,-1 0 1,0 0 0,0 0-1,0 0 1,0 0 0,0 0 0,0-1-1,-1 1 1,0 0 0,1-1 0,-1 1-1,0-1 1,0 0 0,0 0-1,-1 1 1,1-1 0,0-1 0,-1 1-1,1 0 1,-1-1 0,0 1-1,1-1 1,-6 2 0,7-3-41,-4 1-137,1-1 0,-1 0-1,0 0 1,1 0 0,-1-1 0,0 0-1,-5-1 1,9 1 54,-17-6-2242,7-1-2784,10 7 2314,1 1 34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2:59.86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114 1 1044,'0'0'856,"0"0"-96,0 0-96,0 0-62,0 0-55,0 0-47,0 0-37,0 0-12,0 0-31,0 0-29,0 0-20,0 0-22,0 0-36,0 0-26,0 0-4,-5 1-15,-1 1-98,0 0-1,0 0 1,0 0-1,1 1 0,-1 0 1,0 0-1,1 1 1,0 0-1,0 0 0,0 0 1,0 0-1,1 1 0,0 0 1,0-1-1,0 2 1,0-1-1,1 0 0,-4 9 1,4-9-68,1 0 0,1 0 0,-1 0 0,1 1 0,-1-1 0,1 1 0,1-1 0,-1 1 0,1-1 0,0 1 0,0-1 0,1 1 0,0-1 0,0 1 0,2 5 0,-2-7-47,0-1 0,1 1 1,0-1-1,0 0 0,0 1 1,0-1-1,0 0 0,0-1 1,1 1-1,-1 0 1,1 0-1,0-1 0,0 0 1,0 0-1,0 0 0,0 0 1,1 0-1,-1 0 0,1-1 1,-1 0-1,1 1 0,5 0 1,-7-2-116,5 1-587,10-7-4884,-16 5 3625,0 0-1043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2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180 11 1200,'0'0'196,"0"-1"1,-1 1-1,1-1 0,0 1 1,0-1-1,0 1 0,-1-1 0,1 1 1,0-1-1,-1 1 0,1-1 1,0 1-1,-1 0 0,1-1 0,0 1 1,-1 0-1,1-1 0,-1 1 1,1 0-1,-1-1 0,1 1 1,-1 0-1,1 0 0,-1-1 0,1 1 1,-1 0-1,1 0 0,-1 0 1,1 0-1,-1 0 0,1 0 0,-2 0 1,-23 6 2262,-21 18-949,33-14-968,-1 0 0,-15 16 0,25-22-384,0 0 0,0 0-1,0 1 1,1 0 0,0 0-1,0 0 1,0 0 0,0 0-1,-3 11 1,6-15-120,-1 1 0,1-1-1,0 1 1,0-1 0,0 0 0,0 1 0,0-1 0,0 1-1,0-1 1,0 1 0,0-1 0,1 1 0,-1-1-1,1 0 1,-1 1 0,1-1 0,0 1 0,-1-1 0,1 0-1,1 2 1,0-1-2,0 0-1,1 0 0,-1 0 1,0 0-1,1-1 0,-1 1 1,1-1-1,-1 1 0,6 1 1,0-1-128,0 0 0,0 0 0,1 0 0,-1-1 0,0 0 0,11-1 0,30-5-3036,-28 0-2033,-12 3 1956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1.99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117 5 1108,'0'0'958,"0"0"-84,0 0-76,0 0-60,0 0-49,0 0-42,2-3-107,-2 1 759,-3 4 2858,-98 88-2107,100-90-2037,-8 9-1169,4-4-5930,5-5 4601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2.3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1564,'0'0'784,"0"0"-60,2 2-53,17 16 1170,0 2 0,-2 0 1,18 27-1,-15-19-733,4 1-1260,-23-28-231,0 1-272,2 1-167,-2-2-3334,-1-1 1460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2.98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36 1648,'0'0'770,"0"0"-79,0 0-51,6-14 3195,-1 10-3541,1 1 0,0 1 0,1-1 1,-1 1-1,0 0 0,1 0 0,-1 1 0,1 0 0,-1 0 0,1 1 0,0 0 1,9 0-1,-11 1-247,-1-1 0,1 1 0,0 0-1,0 0 1,-1 0 0,1 0 0,0 1 0,-1 0 0,1 0 0,-1 0 0,0 1 0,0-1 0,0 1 0,0 0 0,0 0 0,-1 0 0,7 8-1,-8-9 25,-1 1-1,1-1 0,-1 1 0,1 0 0,-1 0 0,0-1 0,0 1 0,-1 0 0,1 0 0,0 0 0,-1 0 1,0 0-1,0 0 0,0 0 0,0 0 0,0 1 0,0-1 0,-1 0 0,0-1 0,1 1 0,-1 0 0,0 0 0,0 0 1,-1 0-1,1-1 0,-3 5 0,1-4 34,1 1 0,-1-1 0,0 0 0,0 0 1,0 0-1,0 0 0,0-1 0,-1 1 0,1-1 0,-1 0 0,0 0 0,1 0 1,-1 0-1,0-1 0,0 0 0,0 1 0,0-1 0,-5 0 0,0 0-27,0-1-1,0 0 1,-12-2-1,0-4-2201,5-5-5073,16 10 3972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3.51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128 0 1056,'0'0'911,"0"0"-86,0 0-96,0 0-70,0 0-52,0 0-34,0 0-30,0 0-29,0 0-28,0 0-28,0 0-6,0 0-18,0 0-25,-3 1-11,-4 2-141,0 0-1,1 1 0,0-1 1,0 1-1,0 0 0,0 1 1,0-1-1,1 1 0,0 0 1,0 1-1,-5 7 0,2-3 191,1 1 0,1 0 0,-1 0 0,2 0 0,-8 23 0,12-32-404,0 0 0,1-1 0,-1 1 0,1 0 0,0 0 0,0 0-1,0 0 1,0 0 0,0-1 0,0 1 0,0 0 0,1 0 0,-1 0 0,0 0 0,1 0 0,0-1 0,-1 1 0,1 0 0,0-1-1,0 1 1,2 2 0,-1-2 7,0 1-1,1-1 0,-1 0 1,1 0-1,0 0 0,0 0 1,0 0-1,0-1 0,0 1 1,0-1-1,4 1 0,1 0-387,-1 0 0,0 0 0,1-1 0,-1 0 0,1-1 0,0 0 0,-1 0 0,1 0 1,14-4-1,-5-1-5124,-11 2 2035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6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0 864,'0'0'1034,"0"0"-106,16 10 6394,-5 3-5839,-1 0-1,10 14 1,-14-16-1205,1-2 1,0 1 0,0-1 0,2 0-1,16 15 1,-24-23-218,1 2-23,0-1-1,0 1 0,0-1 0,0 1 0,0-1 0,0 0 0,4 3 0,0 0 41,-5-4-47,19 20 84,-18-19-756,2 2 1215,-3-2-3636,0-1-3340,-1-1 3067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6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0 1600,'0'0'695,"0"0"-62,0 0-50,0 0-18,0 0-28,0 0-50,-3 2-18,-5 5 191,-1 0 1,1 0 0,0 1 0,-13 15 0,-27 42 1777,38-52-1899,-19 30 655,28-42-1173,1-1-27,-5 6-2290,2-3-2250,3-3 1765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8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 1268,'-2'-3'335,"2"1"2093,2 3 5404,23 20-7028,-1 1 0,-1 2 0,35 46-1,-58-70-802,1 0-5,18 20 146,-19-20-575,8 8 1089,-5-5-3091,-2-1-3769,-1-2 3131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0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1 1524,'0'0'601,"0"0"-40,0 0-57,0 0-48,0 0-12,0 0-29,0 0-22,0 0-15,0 0-6,0 0-22,0 0-13,0 0 6,0 0-10,0 0-14,0 0-12,0 0-1,-1 3-10,-20 26 1089,-1 0 1,-38 39-1,27-32-86,13-11-187,19-24-1055,1-1-11,-5 7 131,3-5-8170,2-2 4776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20.2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 8 1732,'-8'2'2540,"4"-1"1254,6-3 2068,5 0-5847,-1 0-1,0 1 1,1 0-1,0 0 1,-1 0-1,1 1 1,0-1-1,-1 2 1,1-1 0,0 1-1,9 2 1,-13-2-8,1 0 1,-1 0-1,1 0 1,-1 1-1,0-1 1,1 1 0,-1 0-1,0 0 1,0 0-1,0 0 1,-1 0-1,1 1 1,0-1-1,-1 1 1,1 0 0,-1 0-1,0 0 1,0 0-1,0 0 1,-1 0-1,1 1 1,-1-1-1,2 5 1,-3-6 4,0 0 0,0 1 1,0-1-1,0 0 0,0 0 0,0 0 1,0 0-1,-1 0 0,1 0 0,-1 0 0,1 0 1,-1 0-1,0 0 0,0 0 0,0-1 1,0 1-1,0 0 0,0 0 0,-1-1 0,1 1 1,-3 2-1,-2 1 33,1 0 0,-1 0 0,-1-1 1,-7 5-1,-6 0 74,17-8-145,1-1 1,0 1 0,0 0-1,0 0 1,-1 0 0,1 0-1,0 1 1,0-1-1,1 0 1,-4 3 0,5-3-2,0-1 14,0 0 3,28 31-94,-20-24 104,1 2 9,1 0 1,-1 1-1,-1 0 1,0 1-1,9 14 1,-17-24 47,0 5 245,0-5-283,0-1 0,0 1 1,1-1-1,-1 0 0,0 1 1,0-1-1,0 1 0,0-1 1,0 0-1,0 1 0,0-1 1,0 1-1,0-1 0,-1 1 1,1-1-1,0 0 0,0 1 1,0-1-1,0 1 0,-1-1 1,1 0-1,0 1 0,0-1 1,-1 0-1,1 1 0,0-1 1,0 0-1,-1 1 0,1-1 1,0 0-1,-1 0 0,1 1 1,-1-1-1,1 0 0,-8 2 105,1 0-1,-1-1 1,0 0-1,1 0 1,-1-1-1,0 0 0,0 0 1,-12-3-1,9 1-1206,1 0 0,-20-7 0,24 6-562,1 0-2930,-2 0 1304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31.10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21 1516,'0'0'815,"0"0"-82,0 0-77,0 0-56,-1 7 164,5-7 5892,47-24-6447,-49 23-188,7-1 78,-7 2-79,-1 0 0,0 1 0,1-1 0,-1 0 0,0 1 0,0-1 0,1 1 0,-1 0 0,0-1 0,0 1-1,0 0 1,0 0 0,0 0 0,0-1 0,0 1 0,0 0 0,0 0 0,0 1 0,0-1 0,-1 0 0,1 0 0,0 0 0,-1 0 0,1 1 0,-1-1 0,1 0-1,-1 1 1,0-1 0,0 0 0,1 1 0,-1 2 0,1 7 105,0 1 1,-1 21-1,-1-14 39,0-9-31,-1 0-1,0 0 1,0 0-1,-1 0 1,-1 0-1,1-1 1,-11 17-1,7-13 16,-1-1-1,-1 0 0,-18 18 1,27-29-130,0-1 16,-14 13 90,22-11-73,0 1 0,0 0 0,0 0-1,8 4 1,-10-3-112,0-1-1,0-1 0,0 1 1,1-1-1,-1 0 1,1 0-1,-1-1 1,1 0-1,7 0 0,-12-1-642,1-1 0,-1 0 0,0 0 0,0 0 0,1 0 0,-1 0 0,0 0 0,0-1 0,0 1 0,2-3 0,0 1-2455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3.3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1056,'0'0'1253,"0"0"-122,0 0-89,16 7 4031,-15-6-4368,1 3-299,0-1-1,0 1 0,-1-1 1,1 1-1,-1 0 0,0 0 1,0 0-1,1 5 1,0-1 166,17 60 2486,-10-24-3895,-9-43 322,0-1-139,0 0-168,0 0-293,0 0-985,0 0-1537,0 0 38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36.7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90 5 900,'0'0'950,"0"0"-117,5-4 6232,-1 3-2934,-4 3-4247,-7 20 432,0-1-1,-2-1 0,-18 33 0,13-29-30,-18 48 0,32-71-274,-3 16 48,4-16-57,8 5 9,18-6 37,54-11-51,78-6 487,-117 16-386,-40 1-115,-2 0-29,0 0-16,15-1-896,-11 1-6819,-4 0 4377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37.25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7 1704,'0'0'832,"0"0"-78,0 0-56,0 0-18,6-6 336,-3 7 3672,0 9-4148,0 0-1,-1 0 0,0 0 0,-1 1 1,0 14-1,-4 58 1528,1-20-410,2-18-2033,0-43-118,0-2-137,0 0-139,0 0-300,0 0-1081,0 0-1603,0 0 36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44.6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 10 1168,'0'0'758,"0"0"-62,0 0-50,0 0-63,0 0-50,0 0-19,0 0-26,0 0-18,0 0-20,0 0-2,0 0-11,0 0-13,0 0-10,0 0-7,0 0-20,0 0-16,0 0-32,0 0-11,0 0-19,0 0-18,0 0-20,0 0-17,0 0-28,0 0-12,0 0-22,0 0-30,0 0-11,0 0-10,0 0-4,0 0-4,0 0-7,0 0 2,0 0-11,22-8 904,-15 7-982,0 0 0,1 1 0,-1 0 0,0 1-1,0 0 1,0 0 0,0 0 0,0 1 0,0 0 0,13 5 0,-18-5-36,1-1 1,-1 1 0,0 0 0,0-1-1,0 1 1,0 0 0,0 0-1,-1 0 1,1 0 0,-1 0 0,1 0-1,1 5 1,-2-6 1,-1-1-1,1 0-1,-1 1 1,1-1 0,-1 0 0,1 1 0,-1-1 0,0 1 0,1-1 0,-1 1-1,1-1 1,-1 1 0,0 0 0,0-1 0,1 1 0,-1-1 0,0 1 0,0-1-1,0 1 1,0 0 0,0-1 0,1 1 0,-1 0 0,0-1 0,-1 1 0,1-1-1,0 2 1,-3 16 272,-1-14-214,0 0 1,0 0-1,0-1 0,-1 1 0,1-1 0,-1 0 0,0 0 0,0 0 0,0-1 0,0 0 0,0 0 0,-1 0 0,1-1 1,0 1-1,-9 0 0,13-2-41,-23-2-112,20 1-82,1 0 0,0 1 0,0-2 0,-1 1 0,1 0 0,-5-3 0,7 3-204,-16-11-6083,16 11 5182,0 1-1491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45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 6 1584,'0'0'775,"0"0"-49,0 0-65,0 0-58,-2-1-30,-10-3 472,12 4-585,-11 0 1890,5 2-2140,0 0 0,1 0-1,0 1 1,-1-1 0,1 1-1,0 0 1,0 1 0,1-1-1,-1 1 1,1 0 0,0 0-1,0 0 1,0 1 0,0-1-1,1 1 1,-1 0 0,1 0 0,-2 6-1,5-10-139,0 34 938,0-33-962,1 0 1,0 0 0,0 0 0,1 0-1,-1-1 1,0 1 0,1 0-1,-1-1 1,0 1 0,4 2 0,-4-4 34,26 11 392,-20-9-577,0-1 1,0 0-1,0 0 1,0-1-1,0 0 0,9-1 1,9-6-7132,-19 4 4088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54.04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10 1076,'0'0'403,"0"0"-8,0 0-29,0 0 2,0 0 21,0 0-26,0 0-19,0 0 6,0 0-12,0 0-20,0 0-2,0 0-6,0 0 6,0 0-17,0 0-9,0 0-4,0 0-30,0 0-30,0 0-22,0 0-2,0 0-10,0 0-24,0 0-16,0 0-21,0 0-2,0 0-9,0 0-12,0 0-7,0 0-5,0 0-2,0 0 2,0 0-10,33-9 417,-30 9-489,1-1 0,-1 1 0,1 0 0,-1 0 0,0 1-1,1-1 1,-1 0 0,1 1 0,-1 0 0,0 0 0,0 0 0,1 0 0,-1 1 0,0-1 0,0 1 0,0 0 0,0 0 0,-1 0 0,1 0-1,-1 0 1,1 0 0,-1 1 0,1-1 0,-1 1 0,0 0 0,0 0 0,1 4 0,0-4-4,-1 1 1,0 0-1,0 1 1,-1-1-1,1 0 1,0 7-1,6 15 16,-8-25-14,0-1 2,0 1 27,0 1 0,0 0-1,0-1 1,-1 1-1,1-1 1,0 1 0,-1-1-1,1 1 1,-1-1 0,1 1-1,-1-1 1,0 1-1,0-1 1,0 0 0,0 1-1,-1 1 1,-4 0 18,0 0 1,0 0-1,0 0 0,0-1 0,-1 0 1,1 0-1,-1-1 0,1 1 0,-1-1 1,-6-1-1,11 0-46,-32-1-304,32 0 60,2 1-43,-2-3-278,-6-7-4678,7 2 3218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3:54.76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88 18 1092,'0'0'706,"0"0"-80,0 0-61,0 0-43,0 0-29,0 0-12,0 0-35,-13-14 2480,10 13-2788,1 1-1,-1-1 0,0 1 0,0-1 0,1 1 0,-1 0 0,0 0 0,0 0 0,1 0 1,-1 1-1,0-1 0,0 1 0,1 0 0,-6 1 0,7-1-67,-18 18 546,17-16-555,1 0-1,0 0 0,0 0 0,0 0 1,0 1-1,1-1 0,-1 0 1,1 1-1,0-1 0,0 0 0,0 7 1,1-9 3,-1 1-16,0 0 0,1 0 0,-1-1-1,1 1 1,0 0 0,-1 0 0,1-1-1,0 1 1,2 2 0,-1-2 41,-1 0 1,1 0-1,0 0 1,0-1 0,0 1-1,0-1 1,1 1-1,-1-1 1,0 0-1,1 1 1,-1-1-1,0 0 1,1-1 0,0 1-1,2 0 1,19 2-404,0-3-4076,-17 0 1838,-7 0-143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05.69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26 0 1268,'0'0'868,"2"1"642,9 6 11002,-8-6-13151,0-1 645,1 0 0,-1 0 0,0 0 0,0 1 0,1 0 1,-1-1-1,0 1 0,0 0 0,0 1 0,0-1 0,0 0 0,0 1 0,0 0 0,0-1 1,0 1-1,-1 0 0,1 1 0,-1-1 0,0 0 0,1 1 0,-1-1 0,0 1 1,0 0-1,-1 0 0,1 0 0,1 3 0,-3-5-3,1 1 0,-1-1 0,1 1 0,-1-1 0,0 1 0,0-1 0,0 1 0,0-1 0,0 1 0,0-1 0,0 1 0,0-1-1,-1 1 1,1-1 0,0 1 0,-1-1 0,0 1 0,0 1 0,-2 2 6,0 0 1,0 0-1,0 0 0,0-1 1,-6 6-1,7-8 1,0-1 0,0 1 0,-1 0-1,1-1 1,-1 1 0,1-1 0,-1 0-1,0 0 1,0 0 0,1 0 0,-1-1 0,-6 2-1,7-2-2,-7-1 30,-7-1-55,15 2-8,-14-5-1168,7 2-6344,8 3 4267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06.46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116 20 1232,'-8'-13'8401,"5"9"-7212,-1 3-1066,0 0 0,0 1 0,0 0 0,0 0 0,0 0 1,0 0-1,0 1 0,0-1 0,0 1 0,1 0 0,-1 0 0,0 1 1,0-1-1,1 1 0,-1-1 0,1 1 0,-1 0 0,1 1 0,0-1 1,0 1-1,0-1 0,0 1 0,0 0 0,1 0 0,-1 0 0,-1 4 1,3-6-96,-7 21 317,8-19-317,1-1-1,-1 1 1,1 0-1,-1-1 1,1 1 0,0 0-1,0-1 1,0 1 0,0-1-1,0 1 1,1-1-1,-1 0 1,1 0 0,0 1-1,-1-1 1,1 0-1,0 0 1,0-1 0,1 1-1,-1 0 1,0-1 0,0 1-1,1-1 1,-1 0-1,1 0 1,-1 0 0,1 0-1,-1 0 1,5 0-1,2 2-765,0-2 0,0 1-1,0-1 1,0 0-1,0-1 1,0 0-1,14-2 1,-21 1-2217,8 0 37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07.30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35 7 984,'0'0'1140,"0"0"-144,0 0-114,0 0-85,0 0-60,21-7 3649,-19 8-3970,3 0-213,0 0 0,0 1 0,-1 0 0,1 0 0,-1 1 0,1-1 0,-1 1 0,0 0 0,0 0 0,0 0 0,-1 1 0,1-1 0,-1 1 0,1 0 0,-1 0 0,0 0-1,3 7 1,-5-7-69,1-1-1,-1 0 0,0 0 0,0 1 1,0-1-1,-1 0 0,1 1 0,-1-1 1,0 1-1,1-1 0,-2 0 0,1 1 1,0-1-1,-1 1 0,1-1 0,-1 0 1,0 1-1,0-1 0,-1 0 0,1 0 1,-1 0-1,1 0 0,-1 0 0,0 0 0,0 0 1,-5 4-1,4-3 2,-1-1 0,0 0-1,0 0 1,0 0 0,0-1 0,0 1 0,0-1-1,-1 0 1,1 0 0,-1 0 0,1-1 0,-1 0-1,0 0 1,0 0 0,1 0 0,-8-1-1,10 0-279,-19-3-1927,12-1-6803,3-4 4807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07.80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110 14 1124,'-1'-8'9478,"0"7"-9402,1 1 0,-1-1 0,0 1-1,1-1 1,-1 1 0,0-1 0,0 1 0,1 0 0,-1-1 0,0 1-1,0 0 1,1 0 0,-1-1 0,0 1 0,0 0 0,0 0-1,0 0 1,0 0 0,-1 0 283,2 0-21,-3 1-25,-2 1-102,0 0-1,0 0 0,0 0 1,0 0-1,0 1 1,1 0-1,-1 0 1,1 0-1,0 1 0,0 0 1,0-1-1,0 1 1,1 1-1,-1-1 0,1 0 1,0 1-1,1 0 1,-1-1-1,1 1 1,0 0-1,0 0 0,0 0 1,1 1-1,-2 8 1,3-13-64,0 1-84,0 0 0,0-1 0,1 1 0,-1 0 0,1 0 0,-1 0 0,1-1 0,-1 1 1,1 0-1,0-1 0,0 1 0,0-1 0,1 3 0,2-2-170,0 0 1,0 0-1,0 0 1,0 0-1,0-1 1,0 1-1,0-1 0,0 0 1,0 0-1,1-1 1,5 1-1,-6-1-1492,1 0-1,0 0 0,0 0 1,-1-1-1,9-1 0,-11 1-2307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3.7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39 1368,'0'0'1091,"0"0"-93,0 0-58,0 0-45,16-11 3371,0 8-2842,1 1 0,24-1 0,12 0-1169,-45 2-1758,0-1-1,0 1 1,0-2 0,11-3 0,-11 2-1458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0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1 1512,'-18'23'5309,"0"8"-2301,1-2-1873,-2-4-3372,13-21-1352,5-4 1351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0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1516,'27'32'5980,"0"-2"-3772,-12-14-6980,-14-15 2636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1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 1264,'0'0'1104,"0"0"-110,0 0-92,0 0-62,0 0-64,0 0-43,0 0-55,0 0-42,0 0-32,0 0-31,0 0-33,0 0-24,-2 3-20,-27 34 1736,-34 43-1687,53-72-2915,8-7-2174,2-1 4530,0 0-2911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1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1344,'0'0'1054,"2"2"-102,35 30 4993,-5-3-3128,0-4-4393,-31-24-29,0 0-1174,7 2 31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2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2 1744,'0'0'910,"0"0"-66,0 0-59,0 0-37,0 0-32,0 0-32,0 0-34,0 0-37,0 0-22,0 0-19,0 0-434,-1 0-1,1 0 1,-1-1 0,1 1 0,-1 0 0,0 0-1,1 0 1,-1 0 0,1 0 0,-1 0 0,0 0-1,1 0 1,-1 0 0,0 0 0,1 0-1,-1 1 1,0-1 0,-16 15 899,0 0 0,-22 26-1,-7 8-2110,39-45-174,0 1-4404,7-5 2743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3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1876,'0'0'1209,"25"14"5098,-2 9-4329,22 19 706,-13-18-4232,-26-21-260,-1-3-2243,2 2 1056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 1364,'0'0'1127,"0"0"-96,0 0-74,0 0-69,0 0-43,0 0-48,0 0-47,0 0-51,0 0-30,-3 2-47,-51 49 3035,-4 3-4002,46-49-2662,11-4-788,1-1 996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4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1504,'0'0'1243,"0"0"-104,0 0-109,0 0-89,2 2-55,8 7 551,-2 1 1,1-1-1,10 16 0,-13-15-1344,1-1-1,0 0 1,1-1 0,-1 0-1,2 0 1,11 9 0,-18-16-751,0 0 1,0-1-1,1 1 1,-1 0 0,0 0-1,1-1 1,-1 0 0,3 1-1,-3-1 166,9 1-2548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4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0 2084,'0'0'1156,"-1"2"-98,-35 39 4297,26-27-4871,-2-1 0,-17 17 0,21-26-3430,6-3 817,-4 0-561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5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2076,'21'17'6823,"-12"-9"-6413,4 4 1860,28 20 0,-10-16-3022,5-8-5536,-26-7 3207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4.3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38 1504,'6'-5'1214,"0"0"-1,0 0 1,1 1-1,0 0 1,0 0 0,8-3-1,-13 7-1082,1-1 0,-1 0 0,1 1 0,-1-1 0,1 1 0,-1 0 1,1 0-1,0 0 0,-1 0 0,1 0 0,-1 1 0,1-1 0,-1 1 0,1 0 0,-1 0 0,0 0 0,1 0 0,-1 0 0,0 0 0,0 0 0,0 1 0,0-1 0,3 3 1,-2-1 4,0 0 1,0 1-1,0-1 1,0 0-1,-1 1 1,0-1-1,1 1 1,-2 0-1,1 0 1,0 0-1,-1 0 1,1 0-1,0 7 1,-1-4 47,0 1 0,-1 0 0,0 0 1,0 0-1,-1 0 0,-2 14 0,-3-1 131,0-1 0,-2 1 0,0-1-1,-16 27 1,9-19 286,-33 42 1,48-69-566,2-1-3,-6 1-19,1 0-10,4-1 1,34-2 33,-24 2-78,1 0-1,-1 1 0,0 0 0,0 1 0,1 0 0,14 5 0,3 1-2187,-27-8 1487,6 0-897,-6-1-4768,-2 1 2757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5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 1424,'0'0'1263,"0"0"-85,0 0-88,0 0-67,0 0-81,0 0-78,0 0-73,0 0-57,0 0-54,0 0-61,0 0-45,-2 3-56,-3 10 40,-1 0 0,-1-1 0,0 0 0,-12 15 0,-7 1-3966,25-27 1694,-1-1-1214,-5 1 32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15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1400,'52'30'8012,"50"27"-3726,-101-56-4727,5 2-1445,-4-2-2254,-2-1 853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26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1288,'-8'7'13474,"8"-4"-12554,14 5-434,1-1 0,-1-1 1,1-1-1,0 0 0,0 0 0,24 2 0,34 12-5485,-72-19 2810,-1 0-1585,0 0 39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26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1740,'0'0'1262,"0"0"-142,0 0-132,0 0-83,0 0-105,0 0-59,0 0-11,0 0-1,0 0-33,0 0-52,0 0-36,2 1-16,11 1 247,0 1 1,0-2-1,0 1 0,0-2 0,25-1 1,23 0 1251,-42 2-783,-4-1-3672,-11 0-6729,-4 0 5152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36.22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6 97 1420,'0'0'1052,"0"0"-80,0 0-89,0 0-61,0 0-44,0 0-38,-5-10 9620,5 6-11091,5-3 808,1 0 0,0 0 0,0 1 0,0 0 0,1 1 0,0-1 0,0 1 0,1 0 0,-1 1 0,1 0 0,0 0 0,0 1 0,0 0 0,1 0 0,-1 1 0,1 0 0,14-2 0,-19 5-41,0-1-21,0 1-1,0 0 1,0 1 0,0-1 0,-1 1 0,1-1 0,0 1 0,-1 0 0,0 1 0,1-1 0,-1 1 0,0-1-1,0 1 1,0 0 0,-1 0 0,1 0 0,-1 0 0,1 1 0,-1-1 0,0 1 0,0-1 0,-1 1 0,1 0 0,-1-1-1,0 1 1,1 6 0,1 5 35,-1 1-1,-1-1 0,-1 1 1,-2 31-1,1-37-17,-1 14 7,-2 0-1,0 0 0,-2 0 1,0-1-1,-2 0 1,-11 24-1,4-16 20,-2 1 0,-1-2 0,-33 42 0,29-45-62,30-31 4,-1 0 0,1 1 1,0 0-1,0 0 0,0 1 0,0 0 1,0 0-1,1 1 0,-1 0 1,0 1-1,12 0 0,9 2 67,-1 1 0,30 8 0,-56-11-55,10 3 19,1-1-3713,-13-2 3343,1-1-1,-1 1 0,1 0 0,-1 0 0,1 0 0,-1-1 1,1 1-1,-1 0 0,1 0 0,-1-1 0,1 1 1,-1-1-1,1 1 0,-1 0 0,1-1 0,-1 1 0,0-1 1,1 1-1,-1-1 0,0 1 0,1-2 0,3-5-3321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36.92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101 0 1812,'0'0'1080,"0"0"-83,0 0-89,0 0-70,0 0-53,0 0-32,0 0-29,0 0-36,0 0-32,1 2-39,0 5-274,0 0-1,-1 0 1,1-1 0,-1 1-1,-1 0 1,1-1-1,-1 1 1,-1 0-1,-1 7 1,-24 64 1535,22-64-1451,-19 42 728,15-37-666,1 1-1,1-1 1,1 2 0,-6 24-1,12-44-405,6 16 349,-1-15-375,-1-1 1,1 1 0,-1-1-1,1 0 1,0-1-1,0 1 1,0-1 0,7 0-1,43-6 203,-24 2-108,205-19 695,-216 21-585,-9 0-3016,-2 2-7583,-9 0 6339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37.300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38 1 1632,'0'0'1256,"0"0"-98,0 0-91,0 0-85,0 0-64,-2 5-45,-8 47 2314,2 1 0,-3 90-1,8-83-1456,1-19-611,2-40-1108,-1 12-851,1-11-2791,0-1-3427,0-1 3001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38.450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24 48 1600,'0'0'1135,"0"0"-111,0 0-76,0 0-73,2-10 5701,-1 6-6507,3 0 98,0 1 0,0 0 0,0 0 0,0 0 0,0 1 0,0-1 0,1 1 0,-1 0 0,1 1-1,-1-1 1,1 1 0,0-1 0,0 1 0,0 1 0,0-1 0,-1 1 0,1 0 0,0 0 0,0 0 0,0 1 0,0 0 0,0 0 0,0 0 0,-1 0 0,6 3-1,-2-2-87,-1 1 0,0 1 0,0-1 0,0 1 0,0 1 0,0-1 0,-1 1 0,0 0 0,0 1-1,0-1 1,-1 1 0,1 0 0,-1 1 0,7 12 0,-9-13 47,0 0 1,0 1-1,-1-1 1,0 1-1,0 0 1,-1-1-1,0 1 1,0 0-1,-1 0 1,1 0-1,-2 0 0,1 0 1,-1 0-1,0-1 1,0 1-1,0 0 1,-1 0-1,-1-1 1,1 1-1,-1-1 1,0 0-1,0 0 0,-1 0 1,1 0-1,-1 0 1,-1-1-1,1 0 1,-1 0-1,0 0 1,0 0-1,0-1 1,-1 0-1,0 0 0,1 0 1,-1-1-1,-1 0 1,1 0-1,0 0 1,-1-1-1,1 0 1,-13 2-1,10-3-72,0 1-1,0-2 0,-1 1 1,1-1-1,0-1 1,-15-2-1,20 2-330,0 0 1,1 0-1,-1-1 0,0 1 0,1-1 0,-1 0 1,-5-4-1,7 5-158,0-1 1,0 0 0,0 1-1,1-1 1,-1 0-1,0 0 1,1 0 0,0-1-1,0 1 1,-1 0-1,1 0 1,0-1-1,0-2 1,0-9-5991,1 12 2394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39.059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169 14 1504,'0'0'1015,"-7"-14"6366,1 15-7099,0 0 0,0 0 0,0 0 1,0 1-1,1 0 0,-1 0 1,1 1-1,-1-1 0,1 1 0,0 1 1,0-1-1,1 0 0,-10 9 1,5-3 2,0 0-1,1 0 1,0 1 0,0 0 0,-10 19 0,15-24-188,1 0 1,0-1 0,0 1-1,0 0 1,1 0-1,-1 0 1,1 0 0,1 0-1,-1 0 1,1 0-1,0 0 1,0 0 0,0 0-1,1 1 1,-1-1-1,1 0 1,2 5 0,-1-5-44,0-1 1,0 0-1,0 0 0,1 0 1,-1-1-1,1 1 1,0 0-1,0-1 1,1 0-1,-1 0 0,1 0 1,-1 0-1,1 0 1,0-1-1,0 0 1,0 0-1,0 0 0,0 0 1,6 1-1,-3 0-84,0-1 0,0 0-1,1 0 1,-1-1-1,0 0 1,1-1-1,-1 1 1,0-1 0,1-1-1,8-1 1,11-7-2998,1-7-3889,-20 11 3182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39.874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86 0 2020,'0'0'1023,"0"0"-83,0 0-83,0 0-67,0 0-47,0 0-40,0 0-33,0 0-37,0 0-39,0 0-40,0 0-37,-1 4-29,-6 14 606,-2-1 0,-17 28 0,15-26 291,-18 37-1,29-55-1349,-1 0 0,1 0 1,-1 0-1,1 1 0,0-1 0,0 0 0,-1 0 1,1 0-1,0 0 0,0 0 0,0 0 1,0 1-1,1-1 0,-1 0 0,0 0 1,0 0-1,1 0 0,-1 0 0,0 0 1,1 0-1,-1 0 0,1 0 0,0 0 0,-1 0 1,1 0-1,0 0 0,-1 0 0,1 0 1,0-1-1,0 1 0,0 0 0,0-1 1,0 1-1,0 0 0,0-1 0,0 1 1,0-1-1,0 0 0,0 1 0,0-1 0,0 0 1,2 1-1,7 1 47,0 0 1,0-1-1,21 0 0,-17 0 118,190 1 203,-202-2-696,11-2-2405,-5-3-5729,-6 0 4951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32:44.9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0 1108,'0'0'1125,"0"0"-92,0 0-87,0 0-77,0 0-81,0 0-61,0 0-68,0 0-61,-2 3-52,-2 2-214,1-1-1,0 1 0,0 0 0,0 0 0,1 0 0,-4 10 1,5-13-240,1-1 1,-1 1 0,1 0 0,-1 0 0,1-1 0,0 1 0,0 0 0,-1 0 0,1 0 0,1-1-1,-1 1 1,0 0 0,0 0 0,1-1 0,-1 1 0,1 0 0,-1 0 0,1-1 0,0 1 0,0 0-1,0-1 1,0 1 0,0-1 0,0 0 0,0 1 0,2 1 0,-1-2-57,0 0 1,0 0 0,0 0-1,0-1 1,0 1 0,0-1-1,0 0 1,0 1-1,0-1 1,1 0 0,-1 0-1,0 0 1,0-1-1,0 1 1,0 0 0,0-1-1,3 0 1,33-14 133,-38 15-168,19-9 160,-1-2 0,21-14 1,-26 16 196,-12 8-289,-1 1-1,0 0 0,0 0-1,0 0 20,0 0 8,0 0-6,0 0-9,1 1-71,0-1-1,0 1 1,0 0-1,1-1 1,-1 1-1,0 0 1,0 0-1,0 0 1,0 0 0,0 0-1,-1 0 1,2 2-1,-1-2 7,2 3 15,0 1 1,-1 0-1,1 0 0,-1 0 0,0 0 0,-1 0 1,1 1-1,-1-1 0,1 9 0,2 4 54,43 127 499,-32-108-12,-2 0 1,-2 1 0,-1 0-1,4 41 1,-13-75-404,-1 0 0,0 0 1,0 0-1,0 0 0,0 0 1,-1 0-1,1 0 0,-1 0 0,0-1 1,0 1-1,-1 0 0,1 0 1,-1-1-1,0 1 0,0-1 1,0 1-1,0-1 0,-6 6 0,4-5-32,-1-1 0,0 1-1,0-1 1,0 0 0,0 0-1,0-1 1,-1 1 0,1-1-1,-1 0 1,0-1 0,0 0-1,-6 1 1,-2 0-53,-1 0 0,1-2 0,-1 0 0,1 0 0,-1-2 0,0 0 0,-20-5 0,-9-8-4012,3-6-6041,32 16 4660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44:40.319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8 1 1880,'0'0'1030,"0"0"-49,0 0-38,0 0-38,0 0-55,0 0-44,-3 15 1468,2 11-633,-1 7 272,1 0 0,1 0-1,9 55 1,-9-87-2388,0-1-151,0 0-192,0 0-361,0 0-1263,0 0-1838,0 0 39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1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0 952,'0'0'343,"0"0"-10,0 0-17,0 0-9,0 0-20,0 0-2,0 0-12,0 0-24,0 0 17,0 0-35,0 0-31,0 0-5,0 0-13,0 0-5,0 0 10,0 0-22,0 0-17,0 0 6,0 0-5,0 0-5,0 0 2,0 0-12,0 0 6,0 0 0,0 0 14,0 0-22,0 0-7,0 0-11,0 0-7,0 0-3,0 0 3,0 0-12,0 0-7,0 0 26,0 0-3,0 0-6,0 0 17,0 0-8,0 0-8,0 0 16,0 0-5,0 0-4,0 0 4,0 0 6,0 0 3,0 0-8,0 0-13,0 0 3,0 0 5,0 0-3,0 0-3,0 0-3,0 0-6,0 0 4,0 0-4,0 0-2,0 0-12,0 0-17,0 0-5,0 0-9,0 0-5,0 0-1,0 0 6,0 0-4,0 0-16,0 0-4,0 0-6,0 0-1,0 0-1,0 0-3,0 0-11,0 0-16,0 0-26,0 0-37,0 0-52,0 0-98,0 0-104,0 0-120,-3 2-219,-11 5-597,10-5-915,4-2 29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18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6 912,'0'0'473,"0"0"-24,0 0-57,0 0-50,0 0-10,0 0-2,0 0-10,0 0-55,0 0-12,0 0-29,0 0-2,-6-5 48,4 7 3008,-3 23-3257,5-24-4,0 2 0,-4 104 81,4-54 63,0-52-154,0 32 66,0 3-24,0-34-41,0-2 4,0 0-10,0 0 6,0 0-2,0 40 14,1-39-15,-1-1 1,1 1 0,-1 0 0,1-1-1,-1 1 1,1 0 0,0-1 0,-1 1-1,1-1 1,0 1 0,0-1-1,-1 1 1,1-1 0,0 0 0,0 1-1,-1-1 1,1 0 0,0 0-1,0 0 1,0 1 0,0-1 0,-1 0-1,1 0 1,1 0 0,19 1 26,-21-1-31,45-1 68,19-2-23,-62 3-41,17 0-13,12-2 17,-29 2-10,14 0 12,92-6-4,-60 3 27,-47 3-20,24-1-29,18 1 29,62 0 33,-17 0-19,-19 0-16,33 2 4,56 1 6,-156-3-20,-2 0-10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19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6633,'3'1'58,"1"0"0,-1 0 0,0-1 0,0 0 0,1 0 0,-1 0 0,0 0 0,6-1 0,-6 1-34,-1 0-106,-2 0 150,0 0-50,25-2 18,13 4 30,-36-1-193,-2-1 63,0 0 104,2 0-83,5 0 98,63 7 105,-69-7-281,-1 0-4,0 0-564,0 0 75,0 0-345,0 0-403,0 0-246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21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38 312 836,'0'0'387,"0"0"-46,0 0-43,0 0-30,-2-2-45,-6-5-14,6 5-22,2 2 7,0 0-17,0 0-9,0 0 0,0 0 11,-25-9 4070,46 9-4244,-15 0 5,-6 0 12,39-2 223,-13 3-180,35 2 46,-59-3-104,46 4 27,-46-3-39,22 1 63,1 0-31,-4 0-12,-19-2-16,13 1 60,11 1-84,42-1 83,-20-1-74,-46 0 22,-2 0 7,16 1 15,30 4-29,-37-4-3,-7 0-6,24 1 8,-21-1 3,33 1 16,-36-2-5,14 0 18,33-3 17,-47 3-56,-2 0 13,0 0 1,0 0-8,13-1 21,-10 2-19,17-5 124,-19 4-121,0 0-1,0-1 0,0 1 0,-1 0 0,1-1 0,0 1 0,0-1 0,0 1 1,-1-1-1,1 1 0,0-1 0,0 1 0,-1-1 0,1 0 0,0 0 0,0-1-10,-1 2 13,0 0 13,7-27 344,-5-22-106,-2 48-248,1-35 50,-1-2 112,-1 37-148,1 1-2,0 0 15,-2-36 190,0-3-12,2 37-196,0 2-6,0 0 5,0 0 1,1-26 55,2-5 452,-2 29-1004,0-8 1429,0 3-6928,-1 7 3630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0 357 832,'0'0'543,"0"0"-47,0 0-46,0 0-14,0 0-34,0 0-33,3-1-30,18 3 3037,-20-1-3246,-1-1-8,12 4 412,168 27 1233,27-23-1159,-72-7-511,-131-1-94,93 0 28,-57 0-17,301-14 90,-208 9-73,-131 5-27,1 0-4,8 0 6,-8 0-5,12-1 16,-6 1-15,136 7 42,-78-7-18,-11-1-20,-28 1 0,-1-1-39,12 1 61,-37 0-37,-2 0 5,0 0 8,2 0 5,7 0-8,-7 0-3,-2 0 5,0 0 0,2 0-5,6 0 2,-6 0 6,-2 0 0,0 0 2,0 0-6,0 0 9,2 0-4,5 0 0,-5 0 1,-2 0 1,0 0-1,0 0-6,0 0 8,0 0 4,0 0-5,0 0-14,0 0 8,0 0 10,1 0-4,0 0 0,0-1 0,0 1 0,0 0 0,0 0 0,0-1 1,0 1-1,0 0 0,-1-1 0,1 1 0,0-1 0,0 1 0,0-1 0,-1 0 1,1 1-1,0-1 0,-1 0 0,1 1 0,-1-1 0,1 0 0,0 0 0,-1 0 1,0 1-1,1-1 0,-1 0 0,1 0 0,-1 0 0,0-1 0,1 0 27,-1 2 2,4-23 72,0-21 57,-4 42-134,0 0 9,0-33 174,0 33-178,-1 0-4,-7-64 154,7 64-178,-3-34 54,-1-13 330,4 38-170,1-1-1,2-21 0,-2 32-196,4-18 77,-4 17-88,2-16-1912,-2 9-3556,0 9 2773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26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8 352 984,'-3'1'626,"-1"1"3135,6-1-1535,17-1-919,34-5-1033,417-14 3455,-457 19-3651,433 27 1144,-430-26-1211,56 4 113,0-3-1,83-10 1,-152 8-118,0 0 6,6-2-5,2 0 14,1 1 0,22 0 0,-21 0-21,-3 0 7,-1 0 0,1 1 0,13 1 0,10-3-1,-29 2-16,-4 0 14,0 0 4,0 0-3,2 0 0,26 0-14,-25 0 2,-3 0 1,0 0-4,2 0-8,26 2-25,-26-2 34,-2 0 0,0 0-7,17 2-115,37 4-196,-51-6 323,-3 0 10,0 0-15,0 0 6,0 0 8,0 0-9,0 0 12,0 0-3,0 0-14,0 0 1,0 0 10,0 0-8,2-1 2,-1-1 5,0 1 1,0 0-1,1 0 1,-1 0 0,0-1-1,0 1 1,0-1 0,-1 1-1,1-1 1,0 1-1,0-3 1,0 1 4,-1 3-5,0-2 14,1-9-5,3-22 31,4-37 151,-8 68-163,1-2-16,11-67 242,-12 68-226,5-24 163,4-14 140,-8 39-279,-1 2 6,6-27 384,-3 12-371,-2-9-8509,-2 21 5040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28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1 295 1488,'0'0'666,"0"0"-62,0 0-28,0 0-32,0 0-20,0 0-31,0 0-30,0 0-23,0 0-33,0 0-25,0 0-9,0 0-5,0 0-10,0 0-30,0 0-17,5 1-1,158 11 2896,-43-5-2034,-71-3-862,242 20 908,-93-9-717,51 2-256,-200-16-217,0 1-7,138 4-29,-126-4-2,-21-2 32,-39 0-28,47 0 63,-15-7 117,-32 6-152,-1 1 7,25-23 490,-12 2-241,0 0-1,-1-1 0,-2 0 0,0-1 1,10-36-1,-1 4-12,-6 5 484,-6 16-380,-7 33-341,0 1 0,2-16 72,-2 1-2887,-8 0-5519,7 14 4509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0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19 904,'0'0'567,"0"0"-77,0 0-53,0 0-40,4-1-44,13-4-17,-13 3-22,-4 2-29,0 0-20,33-7 1458,1 3-1253,-32 4-433,-2 0-2,26 4 169,-20-1-180,-4-3-15,-1 1-1,0 0 0,1 0 0,-1 0 1,0 0-1,1 0 0,-1 0 0,0 1 1,0-1-1,0 0 0,0 1 1,0-1-1,0 0 0,-1 1 0,1-1 1,0 1-1,-1-1 0,1 1 0,0 2 1,-1-2-5,1-1-12,-1-1 23,0 0 9,0 0-7,0 0 6,0 0 9,0 2 15,-1 0 0,1 0 1,-1 0-1,1-1 0,-1 1 0,0 0 1,0 0-1,1-1 0,-1 1 0,0-1 1,-1 1-1,1-1 0,0 1 0,-2 1 1,2-2 33,-20 11 933,1-11-1088,6-2-4434,14 1 2676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2T16:51:30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16 1268,'0'0'525,"0"0"-44,0 0-34,0 0-51,-2-3-25,-7-7-11,6 8-27,3 2-35,0 0-17,0 0-20,-5 0 40,0-1-1,0 1 0,0 1 1,0-1-1,0 1 1,-7 1-1,8-1-195,-25 6 492,27-7-524,-9 4 383,9-4-418,0 1 0,0 0 0,0-1 0,0 1 0,0 0 0,0 0 0,0 1 0,0-1 0,0 0 0,0 0 0,1 1 0,-3 2 0,3-3 1,1-1-3,-1 1 21,1 0 0,-1 0 0,1 1 0,-1-1 0,1 0 0,-1 0 1,1 0-1,0 1 0,0-1 0,0 0 0,-1 0 0,1 1 0,0-1 0,0 0 0,1 0 0,-1 1 0,0-1 0,0 0 0,1 0 0,0 2 0,2-1-55,-1 0-1,1 0 1,0 0-1,0-1 0,1 1 1,-1-1-1,6 2 1,9 0-4872,-9-1 2570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293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869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6556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620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8.png"/><Relationship Id="rId18" Type="http://schemas.openxmlformats.org/officeDocument/2006/relationships/customXml" Target="../ink/ink7.xml"/><Relationship Id="rId26" Type="http://schemas.openxmlformats.org/officeDocument/2006/relationships/customXml" Target="../ink/ink11.xml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34" Type="http://schemas.openxmlformats.org/officeDocument/2006/relationships/customXml" Target="../ink/ink15.xml"/><Relationship Id="rId7" Type="http://schemas.openxmlformats.org/officeDocument/2006/relationships/image" Target="../media/image5.png"/><Relationship Id="rId12" Type="http://schemas.openxmlformats.org/officeDocument/2006/relationships/customXml" Target="../ink/ink4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11" Type="http://schemas.openxmlformats.org/officeDocument/2006/relationships/image" Target="../media/image7.png"/><Relationship Id="rId24" Type="http://schemas.openxmlformats.org/officeDocument/2006/relationships/customXml" Target="../ink/ink10.xml"/><Relationship Id="rId32" Type="http://schemas.openxmlformats.org/officeDocument/2006/relationships/customXml" Target="../ink/ink14.xml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2.xml"/><Relationship Id="rId10" Type="http://schemas.openxmlformats.org/officeDocument/2006/relationships/customXml" Target="../ink/ink3.xml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Relationship Id="rId27" Type="http://schemas.openxmlformats.org/officeDocument/2006/relationships/image" Target="../media/image15.png"/><Relationship Id="rId30" Type="http://schemas.openxmlformats.org/officeDocument/2006/relationships/customXml" Target="../ink/ink13.xml"/><Relationship Id="rId35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image" Target="../media/image26.png"/><Relationship Id="rId18" Type="http://schemas.openxmlformats.org/officeDocument/2006/relationships/customXml" Target="../ink/ink22.xml"/><Relationship Id="rId26" Type="http://schemas.openxmlformats.org/officeDocument/2006/relationships/customXml" Target="../ink/ink26.xml"/><Relationship Id="rId3" Type="http://schemas.openxmlformats.org/officeDocument/2006/relationships/image" Target="../media/image20.png"/><Relationship Id="rId21" Type="http://schemas.openxmlformats.org/officeDocument/2006/relationships/image" Target="../media/image30.png"/><Relationship Id="rId7" Type="http://schemas.openxmlformats.org/officeDocument/2006/relationships/image" Target="../media/image23.png"/><Relationship Id="rId12" Type="http://schemas.openxmlformats.org/officeDocument/2006/relationships/customXml" Target="../ink/ink19.xml"/><Relationship Id="rId17" Type="http://schemas.openxmlformats.org/officeDocument/2006/relationships/image" Target="../media/image28.png"/><Relationship Id="rId25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21.xml"/><Relationship Id="rId20" Type="http://schemas.openxmlformats.org/officeDocument/2006/relationships/customXml" Target="../ink/ink2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.xml"/><Relationship Id="rId11" Type="http://schemas.openxmlformats.org/officeDocument/2006/relationships/image" Target="../media/image25.png"/><Relationship Id="rId24" Type="http://schemas.openxmlformats.org/officeDocument/2006/relationships/customXml" Target="../ink/ink25.xml"/><Relationship Id="rId5" Type="http://schemas.openxmlformats.org/officeDocument/2006/relationships/image" Target="../media/image22.png"/><Relationship Id="rId15" Type="http://schemas.openxmlformats.org/officeDocument/2006/relationships/image" Target="../media/image27.png"/><Relationship Id="rId23" Type="http://schemas.openxmlformats.org/officeDocument/2006/relationships/image" Target="../media/image31.png"/><Relationship Id="rId10" Type="http://schemas.openxmlformats.org/officeDocument/2006/relationships/customXml" Target="../ink/ink18.xml"/><Relationship Id="rId19" Type="http://schemas.openxmlformats.org/officeDocument/2006/relationships/image" Target="../media/image29.png"/><Relationship Id="rId4" Type="http://schemas.openxmlformats.org/officeDocument/2006/relationships/image" Target="../media/image21.png"/><Relationship Id="rId9" Type="http://schemas.openxmlformats.org/officeDocument/2006/relationships/image" Target="../media/image24.png"/><Relationship Id="rId14" Type="http://schemas.openxmlformats.org/officeDocument/2006/relationships/customXml" Target="../ink/ink20.xml"/><Relationship Id="rId22" Type="http://schemas.openxmlformats.org/officeDocument/2006/relationships/customXml" Target="../ink/ink24.xml"/><Relationship Id="rId27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8.xml"/><Relationship Id="rId117" Type="http://schemas.openxmlformats.org/officeDocument/2006/relationships/image" Target="../media/image91.png"/><Relationship Id="rId21" Type="http://schemas.openxmlformats.org/officeDocument/2006/relationships/image" Target="../media/image43.png"/><Relationship Id="rId42" Type="http://schemas.openxmlformats.org/officeDocument/2006/relationships/customXml" Target="../ink/ink46.xml"/><Relationship Id="rId47" Type="http://schemas.openxmlformats.org/officeDocument/2006/relationships/image" Target="../media/image56.png"/><Relationship Id="rId63" Type="http://schemas.openxmlformats.org/officeDocument/2006/relationships/image" Target="../media/image64.png"/><Relationship Id="rId68" Type="http://schemas.openxmlformats.org/officeDocument/2006/relationships/customXml" Target="../ink/ink59.xml"/><Relationship Id="rId84" Type="http://schemas.openxmlformats.org/officeDocument/2006/relationships/customXml" Target="../ink/ink67.xml"/><Relationship Id="rId89" Type="http://schemas.openxmlformats.org/officeDocument/2006/relationships/image" Target="../media/image77.png"/><Relationship Id="rId112" Type="http://schemas.openxmlformats.org/officeDocument/2006/relationships/customXml" Target="../ink/ink81.xml"/><Relationship Id="rId16" Type="http://schemas.openxmlformats.org/officeDocument/2006/relationships/customXml" Target="../ink/ink33.xml"/><Relationship Id="rId107" Type="http://schemas.openxmlformats.org/officeDocument/2006/relationships/image" Target="../media/image86.png"/><Relationship Id="rId11" Type="http://schemas.openxmlformats.org/officeDocument/2006/relationships/image" Target="../media/image38.png"/><Relationship Id="rId32" Type="http://schemas.openxmlformats.org/officeDocument/2006/relationships/customXml" Target="../ink/ink41.xml"/><Relationship Id="rId37" Type="http://schemas.openxmlformats.org/officeDocument/2006/relationships/image" Target="../media/image51.png"/><Relationship Id="rId53" Type="http://schemas.openxmlformats.org/officeDocument/2006/relationships/image" Target="../media/image59.png"/><Relationship Id="rId58" Type="http://schemas.openxmlformats.org/officeDocument/2006/relationships/customXml" Target="../ink/ink54.xml"/><Relationship Id="rId74" Type="http://schemas.openxmlformats.org/officeDocument/2006/relationships/customXml" Target="../ink/ink62.xml"/><Relationship Id="rId79" Type="http://schemas.openxmlformats.org/officeDocument/2006/relationships/image" Target="../media/image72.png"/><Relationship Id="rId102" Type="http://schemas.openxmlformats.org/officeDocument/2006/relationships/customXml" Target="../ink/ink76.xml"/><Relationship Id="rId123" Type="http://schemas.openxmlformats.org/officeDocument/2006/relationships/image" Target="../media/image94.png"/><Relationship Id="rId128" Type="http://schemas.openxmlformats.org/officeDocument/2006/relationships/customXml" Target="../ink/ink89.xml"/><Relationship Id="rId5" Type="http://schemas.openxmlformats.org/officeDocument/2006/relationships/image" Target="../media/image35.png"/><Relationship Id="rId90" Type="http://schemas.openxmlformats.org/officeDocument/2006/relationships/customXml" Target="../ink/ink70.xml"/><Relationship Id="rId95" Type="http://schemas.openxmlformats.org/officeDocument/2006/relationships/image" Target="../media/image80.png"/><Relationship Id="rId19" Type="http://schemas.openxmlformats.org/officeDocument/2006/relationships/image" Target="../media/image42.png"/><Relationship Id="rId14" Type="http://schemas.openxmlformats.org/officeDocument/2006/relationships/customXml" Target="../ink/ink32.xml"/><Relationship Id="rId22" Type="http://schemas.openxmlformats.org/officeDocument/2006/relationships/customXml" Target="../ink/ink36.xml"/><Relationship Id="rId27" Type="http://schemas.openxmlformats.org/officeDocument/2006/relationships/image" Target="../media/image46.png"/><Relationship Id="rId30" Type="http://schemas.openxmlformats.org/officeDocument/2006/relationships/customXml" Target="../ink/ink40.xml"/><Relationship Id="rId35" Type="http://schemas.openxmlformats.org/officeDocument/2006/relationships/image" Target="../media/image50.png"/><Relationship Id="rId43" Type="http://schemas.openxmlformats.org/officeDocument/2006/relationships/image" Target="../media/image54.png"/><Relationship Id="rId48" Type="http://schemas.openxmlformats.org/officeDocument/2006/relationships/customXml" Target="../ink/ink49.xml"/><Relationship Id="rId56" Type="http://schemas.openxmlformats.org/officeDocument/2006/relationships/customXml" Target="../ink/ink53.xml"/><Relationship Id="rId64" Type="http://schemas.openxmlformats.org/officeDocument/2006/relationships/customXml" Target="../ink/ink57.xml"/><Relationship Id="rId69" Type="http://schemas.openxmlformats.org/officeDocument/2006/relationships/image" Target="../media/image67.png"/><Relationship Id="rId77" Type="http://schemas.openxmlformats.org/officeDocument/2006/relationships/image" Target="../media/image71.png"/><Relationship Id="rId100" Type="http://schemas.openxmlformats.org/officeDocument/2006/relationships/customXml" Target="../ink/ink75.xml"/><Relationship Id="rId105" Type="http://schemas.openxmlformats.org/officeDocument/2006/relationships/image" Target="../media/image85.png"/><Relationship Id="rId113" Type="http://schemas.openxmlformats.org/officeDocument/2006/relationships/image" Target="../media/image89.png"/><Relationship Id="rId118" Type="http://schemas.openxmlformats.org/officeDocument/2006/relationships/customXml" Target="../ink/ink84.xml"/><Relationship Id="rId126" Type="http://schemas.openxmlformats.org/officeDocument/2006/relationships/customXml" Target="../ink/ink88.xml"/><Relationship Id="rId8" Type="http://schemas.openxmlformats.org/officeDocument/2006/relationships/customXml" Target="../ink/ink29.xml"/><Relationship Id="rId51" Type="http://schemas.openxmlformats.org/officeDocument/2006/relationships/image" Target="../media/image58.png"/><Relationship Id="rId72" Type="http://schemas.openxmlformats.org/officeDocument/2006/relationships/customXml" Target="../ink/ink61.xml"/><Relationship Id="rId80" Type="http://schemas.openxmlformats.org/officeDocument/2006/relationships/customXml" Target="../ink/ink65.xml"/><Relationship Id="rId85" Type="http://schemas.openxmlformats.org/officeDocument/2006/relationships/image" Target="../media/image75.png"/><Relationship Id="rId93" Type="http://schemas.openxmlformats.org/officeDocument/2006/relationships/image" Target="../media/image79.png"/><Relationship Id="rId98" Type="http://schemas.openxmlformats.org/officeDocument/2006/relationships/customXml" Target="../ink/ink74.xml"/><Relationship Id="rId121" Type="http://schemas.openxmlformats.org/officeDocument/2006/relationships/image" Target="../media/image93.png"/><Relationship Id="rId3" Type="http://schemas.openxmlformats.org/officeDocument/2006/relationships/image" Target="../media/image34.png"/><Relationship Id="rId12" Type="http://schemas.openxmlformats.org/officeDocument/2006/relationships/customXml" Target="../ink/ink31.xml"/><Relationship Id="rId17" Type="http://schemas.openxmlformats.org/officeDocument/2006/relationships/image" Target="../media/image41.png"/><Relationship Id="rId25" Type="http://schemas.openxmlformats.org/officeDocument/2006/relationships/image" Target="../media/image45.png"/><Relationship Id="rId33" Type="http://schemas.openxmlformats.org/officeDocument/2006/relationships/image" Target="../media/image49.png"/><Relationship Id="rId38" Type="http://schemas.openxmlformats.org/officeDocument/2006/relationships/customXml" Target="../ink/ink44.xml"/><Relationship Id="rId46" Type="http://schemas.openxmlformats.org/officeDocument/2006/relationships/customXml" Target="../ink/ink48.xml"/><Relationship Id="rId59" Type="http://schemas.openxmlformats.org/officeDocument/2006/relationships/image" Target="../media/image62.png"/><Relationship Id="rId67" Type="http://schemas.openxmlformats.org/officeDocument/2006/relationships/image" Target="../media/image66.png"/><Relationship Id="rId103" Type="http://schemas.openxmlformats.org/officeDocument/2006/relationships/image" Target="../media/image84.png"/><Relationship Id="rId108" Type="http://schemas.openxmlformats.org/officeDocument/2006/relationships/customXml" Target="../ink/ink79.xml"/><Relationship Id="rId116" Type="http://schemas.openxmlformats.org/officeDocument/2006/relationships/customXml" Target="../ink/ink83.xml"/><Relationship Id="rId124" Type="http://schemas.openxmlformats.org/officeDocument/2006/relationships/customXml" Target="../ink/ink87.xml"/><Relationship Id="rId129" Type="http://schemas.openxmlformats.org/officeDocument/2006/relationships/image" Target="../media/image97.png"/><Relationship Id="rId20" Type="http://schemas.openxmlformats.org/officeDocument/2006/relationships/customXml" Target="../ink/ink35.xml"/><Relationship Id="rId41" Type="http://schemas.openxmlformats.org/officeDocument/2006/relationships/image" Target="../media/image53.png"/><Relationship Id="rId54" Type="http://schemas.openxmlformats.org/officeDocument/2006/relationships/customXml" Target="../ink/ink52.xml"/><Relationship Id="rId62" Type="http://schemas.openxmlformats.org/officeDocument/2006/relationships/customXml" Target="../ink/ink56.xml"/><Relationship Id="rId70" Type="http://schemas.openxmlformats.org/officeDocument/2006/relationships/customXml" Target="../ink/ink60.xml"/><Relationship Id="rId75" Type="http://schemas.openxmlformats.org/officeDocument/2006/relationships/image" Target="../media/image70.png"/><Relationship Id="rId83" Type="http://schemas.openxmlformats.org/officeDocument/2006/relationships/image" Target="../media/image74.png"/><Relationship Id="rId88" Type="http://schemas.openxmlformats.org/officeDocument/2006/relationships/customXml" Target="../ink/ink69.xml"/><Relationship Id="rId91" Type="http://schemas.openxmlformats.org/officeDocument/2006/relationships/image" Target="../media/image78.png"/><Relationship Id="rId96" Type="http://schemas.openxmlformats.org/officeDocument/2006/relationships/customXml" Target="../ink/ink73.xml"/><Relationship Id="rId111" Type="http://schemas.openxmlformats.org/officeDocument/2006/relationships/image" Target="../media/image88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.xml"/><Relationship Id="rId15" Type="http://schemas.openxmlformats.org/officeDocument/2006/relationships/image" Target="../media/image40.png"/><Relationship Id="rId23" Type="http://schemas.openxmlformats.org/officeDocument/2006/relationships/image" Target="../media/image44.png"/><Relationship Id="rId28" Type="http://schemas.openxmlformats.org/officeDocument/2006/relationships/customXml" Target="../ink/ink39.xml"/><Relationship Id="rId36" Type="http://schemas.openxmlformats.org/officeDocument/2006/relationships/customXml" Target="../ink/ink43.xml"/><Relationship Id="rId49" Type="http://schemas.openxmlformats.org/officeDocument/2006/relationships/image" Target="../media/image57.png"/><Relationship Id="rId57" Type="http://schemas.openxmlformats.org/officeDocument/2006/relationships/image" Target="../media/image61.png"/><Relationship Id="rId106" Type="http://schemas.openxmlformats.org/officeDocument/2006/relationships/customXml" Target="../ink/ink78.xml"/><Relationship Id="rId114" Type="http://schemas.openxmlformats.org/officeDocument/2006/relationships/customXml" Target="../ink/ink82.xml"/><Relationship Id="rId119" Type="http://schemas.openxmlformats.org/officeDocument/2006/relationships/image" Target="../media/image92.png"/><Relationship Id="rId127" Type="http://schemas.openxmlformats.org/officeDocument/2006/relationships/image" Target="../media/image96.png"/><Relationship Id="rId10" Type="http://schemas.openxmlformats.org/officeDocument/2006/relationships/customXml" Target="../ink/ink30.xml"/><Relationship Id="rId31" Type="http://schemas.openxmlformats.org/officeDocument/2006/relationships/image" Target="../media/image48.png"/><Relationship Id="rId44" Type="http://schemas.openxmlformats.org/officeDocument/2006/relationships/customXml" Target="../ink/ink47.xml"/><Relationship Id="rId52" Type="http://schemas.openxmlformats.org/officeDocument/2006/relationships/customXml" Target="../ink/ink51.xml"/><Relationship Id="rId60" Type="http://schemas.openxmlformats.org/officeDocument/2006/relationships/customXml" Target="../ink/ink55.xml"/><Relationship Id="rId65" Type="http://schemas.openxmlformats.org/officeDocument/2006/relationships/image" Target="../media/image65.png"/><Relationship Id="rId73" Type="http://schemas.openxmlformats.org/officeDocument/2006/relationships/image" Target="../media/image69.png"/><Relationship Id="rId78" Type="http://schemas.openxmlformats.org/officeDocument/2006/relationships/customXml" Target="../ink/ink64.xml"/><Relationship Id="rId81" Type="http://schemas.openxmlformats.org/officeDocument/2006/relationships/image" Target="../media/image73.png"/><Relationship Id="rId86" Type="http://schemas.openxmlformats.org/officeDocument/2006/relationships/customXml" Target="../ink/ink68.xml"/><Relationship Id="rId94" Type="http://schemas.openxmlformats.org/officeDocument/2006/relationships/customXml" Target="../ink/ink72.xml"/><Relationship Id="rId99" Type="http://schemas.openxmlformats.org/officeDocument/2006/relationships/image" Target="../media/image82.png"/><Relationship Id="rId101" Type="http://schemas.openxmlformats.org/officeDocument/2006/relationships/image" Target="../media/image83.png"/><Relationship Id="rId122" Type="http://schemas.openxmlformats.org/officeDocument/2006/relationships/customXml" Target="../ink/ink86.xml"/><Relationship Id="rId130" Type="http://schemas.openxmlformats.org/officeDocument/2006/relationships/customXml" Target="../ink/ink90.xml"/><Relationship Id="rId4" Type="http://schemas.openxmlformats.org/officeDocument/2006/relationships/customXml" Target="../ink/ink27.xml"/><Relationship Id="rId9" Type="http://schemas.openxmlformats.org/officeDocument/2006/relationships/image" Target="../media/image37.png"/><Relationship Id="rId13" Type="http://schemas.openxmlformats.org/officeDocument/2006/relationships/image" Target="../media/image39.png"/><Relationship Id="rId18" Type="http://schemas.openxmlformats.org/officeDocument/2006/relationships/customXml" Target="../ink/ink34.xml"/><Relationship Id="rId39" Type="http://schemas.openxmlformats.org/officeDocument/2006/relationships/image" Target="../media/image52.png"/><Relationship Id="rId109" Type="http://schemas.openxmlformats.org/officeDocument/2006/relationships/image" Target="../media/image87.png"/><Relationship Id="rId34" Type="http://schemas.openxmlformats.org/officeDocument/2006/relationships/customXml" Target="../ink/ink42.xml"/><Relationship Id="rId50" Type="http://schemas.openxmlformats.org/officeDocument/2006/relationships/customXml" Target="../ink/ink50.xml"/><Relationship Id="rId55" Type="http://schemas.openxmlformats.org/officeDocument/2006/relationships/image" Target="../media/image60.png"/><Relationship Id="rId76" Type="http://schemas.openxmlformats.org/officeDocument/2006/relationships/customXml" Target="../ink/ink63.xml"/><Relationship Id="rId97" Type="http://schemas.openxmlformats.org/officeDocument/2006/relationships/image" Target="../media/image81.png"/><Relationship Id="rId104" Type="http://schemas.openxmlformats.org/officeDocument/2006/relationships/customXml" Target="../ink/ink77.xml"/><Relationship Id="rId120" Type="http://schemas.openxmlformats.org/officeDocument/2006/relationships/customXml" Target="../ink/ink85.xml"/><Relationship Id="rId125" Type="http://schemas.openxmlformats.org/officeDocument/2006/relationships/image" Target="../media/image95.png"/><Relationship Id="rId7" Type="http://schemas.openxmlformats.org/officeDocument/2006/relationships/image" Target="../media/image36.png"/><Relationship Id="rId71" Type="http://schemas.openxmlformats.org/officeDocument/2006/relationships/image" Target="../media/image68.png"/><Relationship Id="rId92" Type="http://schemas.openxmlformats.org/officeDocument/2006/relationships/customXml" Target="../ink/ink71.xml"/><Relationship Id="rId2" Type="http://schemas.openxmlformats.org/officeDocument/2006/relationships/notesSlide" Target="../notesSlides/notesSlide3.xml"/><Relationship Id="rId29" Type="http://schemas.openxmlformats.org/officeDocument/2006/relationships/image" Target="../media/image47.png"/><Relationship Id="rId24" Type="http://schemas.openxmlformats.org/officeDocument/2006/relationships/customXml" Target="../ink/ink37.xml"/><Relationship Id="rId40" Type="http://schemas.openxmlformats.org/officeDocument/2006/relationships/customXml" Target="../ink/ink45.xml"/><Relationship Id="rId45" Type="http://schemas.openxmlformats.org/officeDocument/2006/relationships/image" Target="../media/image55.png"/><Relationship Id="rId66" Type="http://schemas.openxmlformats.org/officeDocument/2006/relationships/customXml" Target="../ink/ink58.xml"/><Relationship Id="rId87" Type="http://schemas.openxmlformats.org/officeDocument/2006/relationships/image" Target="../media/image76.png"/><Relationship Id="rId110" Type="http://schemas.openxmlformats.org/officeDocument/2006/relationships/customXml" Target="../ink/ink80.xml"/><Relationship Id="rId115" Type="http://schemas.openxmlformats.org/officeDocument/2006/relationships/image" Target="../media/image90.png"/><Relationship Id="rId131" Type="http://schemas.openxmlformats.org/officeDocument/2006/relationships/image" Target="../media/image98.png"/><Relationship Id="rId61" Type="http://schemas.openxmlformats.org/officeDocument/2006/relationships/image" Target="../media/image63.png"/><Relationship Id="rId82" Type="http://schemas.openxmlformats.org/officeDocument/2006/relationships/customXml" Target="../ink/ink66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5.xml"/><Relationship Id="rId18" Type="http://schemas.openxmlformats.org/officeDocument/2006/relationships/image" Target="../media/image107.png"/><Relationship Id="rId26" Type="http://schemas.openxmlformats.org/officeDocument/2006/relationships/image" Target="../media/image111.png"/><Relationship Id="rId39" Type="http://schemas.openxmlformats.org/officeDocument/2006/relationships/customXml" Target="../ink/ink108.xml"/><Relationship Id="rId21" Type="http://schemas.openxmlformats.org/officeDocument/2006/relationships/customXml" Target="../ink/ink99.xml"/><Relationship Id="rId34" Type="http://schemas.openxmlformats.org/officeDocument/2006/relationships/image" Target="../media/image115.png"/><Relationship Id="rId42" Type="http://schemas.openxmlformats.org/officeDocument/2006/relationships/image" Target="../media/image119.png"/><Relationship Id="rId47" Type="http://schemas.openxmlformats.org/officeDocument/2006/relationships/customXml" Target="../ink/ink112.xml"/><Relationship Id="rId50" Type="http://schemas.openxmlformats.org/officeDocument/2006/relationships/image" Target="../media/image123.png"/><Relationship Id="rId55" Type="http://schemas.openxmlformats.org/officeDocument/2006/relationships/image" Target="../media/image126.png"/><Relationship Id="rId63" Type="http://schemas.openxmlformats.org/officeDocument/2006/relationships/image" Target="../media/image130.png"/><Relationship Id="rId68" Type="http://schemas.openxmlformats.org/officeDocument/2006/relationships/customXml" Target="../ink/ink122.xml"/><Relationship Id="rId76" Type="http://schemas.openxmlformats.org/officeDocument/2006/relationships/customXml" Target="../ink/ink126.xml"/><Relationship Id="rId7" Type="http://schemas.openxmlformats.org/officeDocument/2006/relationships/customXml" Target="../ink/ink92.xml"/><Relationship Id="rId71" Type="http://schemas.openxmlformats.org/officeDocument/2006/relationships/image" Target="../media/image13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06.png"/><Relationship Id="rId29" Type="http://schemas.openxmlformats.org/officeDocument/2006/relationships/customXml" Target="../ink/ink103.xml"/><Relationship Id="rId11" Type="http://schemas.openxmlformats.org/officeDocument/2006/relationships/customXml" Target="../ink/ink94.xml"/><Relationship Id="rId24" Type="http://schemas.openxmlformats.org/officeDocument/2006/relationships/image" Target="../media/image110.png"/><Relationship Id="rId32" Type="http://schemas.openxmlformats.org/officeDocument/2006/relationships/image" Target="../media/image114.png"/><Relationship Id="rId37" Type="http://schemas.openxmlformats.org/officeDocument/2006/relationships/customXml" Target="../ink/ink107.xml"/><Relationship Id="rId40" Type="http://schemas.openxmlformats.org/officeDocument/2006/relationships/image" Target="../media/image118.png"/><Relationship Id="rId45" Type="http://schemas.openxmlformats.org/officeDocument/2006/relationships/customXml" Target="../ink/ink111.xml"/><Relationship Id="rId53" Type="http://schemas.openxmlformats.org/officeDocument/2006/relationships/image" Target="../media/image125.png"/><Relationship Id="rId58" Type="http://schemas.openxmlformats.org/officeDocument/2006/relationships/customXml" Target="../ink/ink117.xml"/><Relationship Id="rId66" Type="http://schemas.openxmlformats.org/officeDocument/2006/relationships/customXml" Target="../ink/ink121.xml"/><Relationship Id="rId74" Type="http://schemas.openxmlformats.org/officeDocument/2006/relationships/customXml" Target="../ink/ink125.xml"/><Relationship Id="rId79" Type="http://schemas.openxmlformats.org/officeDocument/2006/relationships/image" Target="../media/image138.png"/><Relationship Id="rId5" Type="http://schemas.openxmlformats.org/officeDocument/2006/relationships/customXml" Target="../ink/ink91.xml"/><Relationship Id="rId61" Type="http://schemas.openxmlformats.org/officeDocument/2006/relationships/image" Target="../media/image129.png"/><Relationship Id="rId10" Type="http://schemas.openxmlformats.org/officeDocument/2006/relationships/image" Target="../media/image103.png"/><Relationship Id="rId19" Type="http://schemas.openxmlformats.org/officeDocument/2006/relationships/customXml" Target="../ink/ink98.xml"/><Relationship Id="rId31" Type="http://schemas.openxmlformats.org/officeDocument/2006/relationships/customXml" Target="../ink/ink104.xml"/><Relationship Id="rId44" Type="http://schemas.openxmlformats.org/officeDocument/2006/relationships/image" Target="../media/image120.png"/><Relationship Id="rId52" Type="http://schemas.openxmlformats.org/officeDocument/2006/relationships/customXml" Target="../ink/ink114.xml"/><Relationship Id="rId60" Type="http://schemas.openxmlformats.org/officeDocument/2006/relationships/customXml" Target="../ink/ink118.xml"/><Relationship Id="rId65" Type="http://schemas.openxmlformats.org/officeDocument/2006/relationships/image" Target="../media/image131.png"/><Relationship Id="rId73" Type="http://schemas.openxmlformats.org/officeDocument/2006/relationships/image" Target="../media/image135.png"/><Relationship Id="rId78" Type="http://schemas.openxmlformats.org/officeDocument/2006/relationships/customXml" Target="../ink/ink127.xml"/><Relationship Id="rId4" Type="http://schemas.openxmlformats.org/officeDocument/2006/relationships/image" Target="../media/image100.png"/><Relationship Id="rId9" Type="http://schemas.openxmlformats.org/officeDocument/2006/relationships/customXml" Target="../ink/ink93.xml"/><Relationship Id="rId14" Type="http://schemas.openxmlformats.org/officeDocument/2006/relationships/image" Target="../media/image105.png"/><Relationship Id="rId22" Type="http://schemas.openxmlformats.org/officeDocument/2006/relationships/image" Target="../media/image109.png"/><Relationship Id="rId27" Type="http://schemas.openxmlformats.org/officeDocument/2006/relationships/customXml" Target="../ink/ink102.xml"/><Relationship Id="rId30" Type="http://schemas.openxmlformats.org/officeDocument/2006/relationships/image" Target="../media/image113.png"/><Relationship Id="rId35" Type="http://schemas.openxmlformats.org/officeDocument/2006/relationships/customXml" Target="../ink/ink106.xml"/><Relationship Id="rId43" Type="http://schemas.openxmlformats.org/officeDocument/2006/relationships/customXml" Target="../ink/ink110.xml"/><Relationship Id="rId48" Type="http://schemas.openxmlformats.org/officeDocument/2006/relationships/image" Target="../media/image122.png"/><Relationship Id="rId56" Type="http://schemas.openxmlformats.org/officeDocument/2006/relationships/customXml" Target="../ink/ink116.xml"/><Relationship Id="rId64" Type="http://schemas.openxmlformats.org/officeDocument/2006/relationships/customXml" Target="../ink/ink120.xml"/><Relationship Id="rId69" Type="http://schemas.openxmlformats.org/officeDocument/2006/relationships/image" Target="../media/image133.png"/><Relationship Id="rId77" Type="http://schemas.openxmlformats.org/officeDocument/2006/relationships/image" Target="../media/image137.png"/><Relationship Id="rId8" Type="http://schemas.openxmlformats.org/officeDocument/2006/relationships/image" Target="../media/image102.png"/><Relationship Id="rId51" Type="http://schemas.openxmlformats.org/officeDocument/2006/relationships/image" Target="../media/image124.png"/><Relationship Id="rId72" Type="http://schemas.openxmlformats.org/officeDocument/2006/relationships/customXml" Target="../ink/ink124.xml"/><Relationship Id="rId3" Type="http://schemas.openxmlformats.org/officeDocument/2006/relationships/image" Target="../media/image99.png"/><Relationship Id="rId12" Type="http://schemas.openxmlformats.org/officeDocument/2006/relationships/image" Target="../media/image104.png"/><Relationship Id="rId17" Type="http://schemas.openxmlformats.org/officeDocument/2006/relationships/customXml" Target="../ink/ink97.xml"/><Relationship Id="rId25" Type="http://schemas.openxmlformats.org/officeDocument/2006/relationships/customXml" Target="../ink/ink101.xml"/><Relationship Id="rId33" Type="http://schemas.openxmlformats.org/officeDocument/2006/relationships/customXml" Target="../ink/ink105.xml"/><Relationship Id="rId38" Type="http://schemas.openxmlformats.org/officeDocument/2006/relationships/image" Target="../media/image117.png"/><Relationship Id="rId46" Type="http://schemas.openxmlformats.org/officeDocument/2006/relationships/image" Target="../media/image121.png"/><Relationship Id="rId59" Type="http://schemas.openxmlformats.org/officeDocument/2006/relationships/image" Target="../media/image128.png"/><Relationship Id="rId67" Type="http://schemas.openxmlformats.org/officeDocument/2006/relationships/image" Target="../media/image132.png"/><Relationship Id="rId20" Type="http://schemas.openxmlformats.org/officeDocument/2006/relationships/image" Target="../media/image108.png"/><Relationship Id="rId41" Type="http://schemas.openxmlformats.org/officeDocument/2006/relationships/customXml" Target="../ink/ink109.xml"/><Relationship Id="rId54" Type="http://schemas.openxmlformats.org/officeDocument/2006/relationships/customXml" Target="../ink/ink115.xml"/><Relationship Id="rId62" Type="http://schemas.openxmlformats.org/officeDocument/2006/relationships/customXml" Target="../ink/ink119.xml"/><Relationship Id="rId70" Type="http://schemas.openxmlformats.org/officeDocument/2006/relationships/customXml" Target="../ink/ink123.xml"/><Relationship Id="rId75" Type="http://schemas.openxmlformats.org/officeDocument/2006/relationships/image" Target="../media/image1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1.png"/><Relationship Id="rId15" Type="http://schemas.openxmlformats.org/officeDocument/2006/relationships/customXml" Target="../ink/ink96.xml"/><Relationship Id="rId23" Type="http://schemas.openxmlformats.org/officeDocument/2006/relationships/customXml" Target="../ink/ink100.xml"/><Relationship Id="rId28" Type="http://schemas.openxmlformats.org/officeDocument/2006/relationships/image" Target="../media/image112.png"/><Relationship Id="rId36" Type="http://schemas.openxmlformats.org/officeDocument/2006/relationships/image" Target="../media/image116.png"/><Relationship Id="rId49" Type="http://schemas.openxmlformats.org/officeDocument/2006/relationships/customXml" Target="../ink/ink113.xml"/><Relationship Id="rId57" Type="http://schemas.openxmlformats.org/officeDocument/2006/relationships/image" Target="../media/image127.png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84.xml"/><Relationship Id="rId21" Type="http://schemas.openxmlformats.org/officeDocument/2006/relationships/customXml" Target="../ink/ink136.xml"/><Relationship Id="rId42" Type="http://schemas.openxmlformats.org/officeDocument/2006/relationships/image" Target="../media/image158.png"/><Relationship Id="rId63" Type="http://schemas.openxmlformats.org/officeDocument/2006/relationships/customXml" Target="../ink/ink157.xml"/><Relationship Id="rId84" Type="http://schemas.openxmlformats.org/officeDocument/2006/relationships/image" Target="../media/image179.png"/><Relationship Id="rId138" Type="http://schemas.openxmlformats.org/officeDocument/2006/relationships/image" Target="../media/image206.png"/><Relationship Id="rId159" Type="http://schemas.openxmlformats.org/officeDocument/2006/relationships/customXml" Target="../ink/ink205.xml"/><Relationship Id="rId170" Type="http://schemas.openxmlformats.org/officeDocument/2006/relationships/image" Target="../media/image221.png"/><Relationship Id="rId191" Type="http://schemas.openxmlformats.org/officeDocument/2006/relationships/customXml" Target="../ink/ink221.xml"/><Relationship Id="rId205" Type="http://schemas.openxmlformats.org/officeDocument/2006/relationships/customXml" Target="../ink/ink228.xml"/><Relationship Id="rId107" Type="http://schemas.openxmlformats.org/officeDocument/2006/relationships/customXml" Target="../ink/ink179.xml"/><Relationship Id="rId11" Type="http://schemas.openxmlformats.org/officeDocument/2006/relationships/customXml" Target="../ink/ink131.xml"/><Relationship Id="rId32" Type="http://schemas.openxmlformats.org/officeDocument/2006/relationships/image" Target="../media/image153.png"/><Relationship Id="rId37" Type="http://schemas.openxmlformats.org/officeDocument/2006/relationships/customXml" Target="../ink/ink144.xml"/><Relationship Id="rId53" Type="http://schemas.openxmlformats.org/officeDocument/2006/relationships/customXml" Target="../ink/ink152.xml"/><Relationship Id="rId58" Type="http://schemas.openxmlformats.org/officeDocument/2006/relationships/image" Target="../media/image166.png"/><Relationship Id="rId74" Type="http://schemas.openxmlformats.org/officeDocument/2006/relationships/image" Target="../media/image174.png"/><Relationship Id="rId79" Type="http://schemas.openxmlformats.org/officeDocument/2006/relationships/customXml" Target="../ink/ink165.xml"/><Relationship Id="rId102" Type="http://schemas.openxmlformats.org/officeDocument/2006/relationships/image" Target="../media/image188.png"/><Relationship Id="rId123" Type="http://schemas.openxmlformats.org/officeDocument/2006/relationships/customXml" Target="../ink/ink187.xml"/><Relationship Id="rId128" Type="http://schemas.openxmlformats.org/officeDocument/2006/relationships/image" Target="../media/image201.png"/><Relationship Id="rId144" Type="http://schemas.openxmlformats.org/officeDocument/2006/relationships/image" Target="../media/image209.png"/><Relationship Id="rId149" Type="http://schemas.openxmlformats.org/officeDocument/2006/relationships/customXml" Target="../ink/ink200.xml"/><Relationship Id="rId5" Type="http://schemas.openxmlformats.org/officeDocument/2006/relationships/customXml" Target="../ink/ink128.xml"/><Relationship Id="rId90" Type="http://schemas.openxmlformats.org/officeDocument/2006/relationships/image" Target="../media/image182.png"/><Relationship Id="rId95" Type="http://schemas.openxmlformats.org/officeDocument/2006/relationships/customXml" Target="../ink/ink173.xml"/><Relationship Id="rId160" Type="http://schemas.openxmlformats.org/officeDocument/2006/relationships/image" Target="../media/image217.png"/><Relationship Id="rId165" Type="http://schemas.openxmlformats.org/officeDocument/2006/relationships/customXml" Target="../ink/ink208.xml"/><Relationship Id="rId181" Type="http://schemas.openxmlformats.org/officeDocument/2006/relationships/customXml" Target="../ink/ink216.xml"/><Relationship Id="rId186" Type="http://schemas.openxmlformats.org/officeDocument/2006/relationships/image" Target="../media/image229.png"/><Relationship Id="rId211" Type="http://schemas.openxmlformats.org/officeDocument/2006/relationships/customXml" Target="../ink/ink231.xml"/><Relationship Id="rId22" Type="http://schemas.openxmlformats.org/officeDocument/2006/relationships/image" Target="../media/image149.png"/><Relationship Id="rId27" Type="http://schemas.openxmlformats.org/officeDocument/2006/relationships/customXml" Target="../ink/ink139.xml"/><Relationship Id="rId43" Type="http://schemas.openxmlformats.org/officeDocument/2006/relationships/customXml" Target="../ink/ink147.xml"/><Relationship Id="rId48" Type="http://schemas.openxmlformats.org/officeDocument/2006/relationships/image" Target="../media/image161.png"/><Relationship Id="rId64" Type="http://schemas.openxmlformats.org/officeDocument/2006/relationships/image" Target="../media/image169.png"/><Relationship Id="rId69" Type="http://schemas.openxmlformats.org/officeDocument/2006/relationships/customXml" Target="../ink/ink160.xml"/><Relationship Id="rId113" Type="http://schemas.openxmlformats.org/officeDocument/2006/relationships/customXml" Target="../ink/ink182.xml"/><Relationship Id="rId118" Type="http://schemas.openxmlformats.org/officeDocument/2006/relationships/image" Target="../media/image196.png"/><Relationship Id="rId134" Type="http://schemas.openxmlformats.org/officeDocument/2006/relationships/image" Target="../media/image204.png"/><Relationship Id="rId139" Type="http://schemas.openxmlformats.org/officeDocument/2006/relationships/customXml" Target="../ink/ink195.xml"/><Relationship Id="rId80" Type="http://schemas.openxmlformats.org/officeDocument/2006/relationships/image" Target="../media/image177.png"/><Relationship Id="rId85" Type="http://schemas.openxmlformats.org/officeDocument/2006/relationships/customXml" Target="../ink/ink168.xml"/><Relationship Id="rId150" Type="http://schemas.openxmlformats.org/officeDocument/2006/relationships/image" Target="../media/image212.png"/><Relationship Id="rId155" Type="http://schemas.openxmlformats.org/officeDocument/2006/relationships/customXml" Target="../ink/ink203.xml"/><Relationship Id="rId171" Type="http://schemas.openxmlformats.org/officeDocument/2006/relationships/customXml" Target="../ink/ink211.xml"/><Relationship Id="rId176" Type="http://schemas.openxmlformats.org/officeDocument/2006/relationships/image" Target="../media/image224.png"/><Relationship Id="rId192" Type="http://schemas.openxmlformats.org/officeDocument/2006/relationships/image" Target="../media/image232.png"/><Relationship Id="rId197" Type="http://schemas.openxmlformats.org/officeDocument/2006/relationships/customXml" Target="../ink/ink224.xml"/><Relationship Id="rId206" Type="http://schemas.openxmlformats.org/officeDocument/2006/relationships/image" Target="../media/image239.png"/><Relationship Id="rId201" Type="http://schemas.openxmlformats.org/officeDocument/2006/relationships/customXml" Target="../ink/ink226.xml"/><Relationship Id="rId12" Type="http://schemas.openxmlformats.org/officeDocument/2006/relationships/image" Target="../media/image144.png"/><Relationship Id="rId17" Type="http://schemas.openxmlformats.org/officeDocument/2006/relationships/customXml" Target="../ink/ink134.xml"/><Relationship Id="rId33" Type="http://schemas.openxmlformats.org/officeDocument/2006/relationships/customXml" Target="../ink/ink142.xml"/><Relationship Id="rId38" Type="http://schemas.openxmlformats.org/officeDocument/2006/relationships/image" Target="../media/image156.png"/><Relationship Id="rId59" Type="http://schemas.openxmlformats.org/officeDocument/2006/relationships/customXml" Target="../ink/ink155.xml"/><Relationship Id="rId103" Type="http://schemas.openxmlformats.org/officeDocument/2006/relationships/customXml" Target="../ink/ink177.xml"/><Relationship Id="rId108" Type="http://schemas.openxmlformats.org/officeDocument/2006/relationships/image" Target="../media/image191.png"/><Relationship Id="rId124" Type="http://schemas.openxmlformats.org/officeDocument/2006/relationships/image" Target="../media/image199.png"/><Relationship Id="rId129" Type="http://schemas.openxmlformats.org/officeDocument/2006/relationships/customXml" Target="../ink/ink190.xml"/><Relationship Id="rId54" Type="http://schemas.openxmlformats.org/officeDocument/2006/relationships/image" Target="../media/image164.png"/><Relationship Id="rId70" Type="http://schemas.openxmlformats.org/officeDocument/2006/relationships/image" Target="../media/image172.png"/><Relationship Id="rId75" Type="http://schemas.openxmlformats.org/officeDocument/2006/relationships/customXml" Target="../ink/ink163.xml"/><Relationship Id="rId91" Type="http://schemas.openxmlformats.org/officeDocument/2006/relationships/customXml" Target="../ink/ink171.xml"/><Relationship Id="rId96" Type="http://schemas.openxmlformats.org/officeDocument/2006/relationships/image" Target="../media/image185.png"/><Relationship Id="rId140" Type="http://schemas.openxmlformats.org/officeDocument/2006/relationships/image" Target="../media/image207.png"/><Relationship Id="rId145" Type="http://schemas.openxmlformats.org/officeDocument/2006/relationships/customXml" Target="../ink/ink198.xml"/><Relationship Id="rId161" Type="http://schemas.openxmlformats.org/officeDocument/2006/relationships/customXml" Target="../ink/ink206.xml"/><Relationship Id="rId166" Type="http://schemas.openxmlformats.org/officeDocument/2006/relationships/image" Target="../media/image81.png"/><Relationship Id="rId182" Type="http://schemas.openxmlformats.org/officeDocument/2006/relationships/image" Target="../media/image227.png"/><Relationship Id="rId187" Type="http://schemas.openxmlformats.org/officeDocument/2006/relationships/customXml" Target="../ink/ink2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1.png"/><Relationship Id="rId212" Type="http://schemas.openxmlformats.org/officeDocument/2006/relationships/image" Target="../media/image242.png"/><Relationship Id="rId23" Type="http://schemas.openxmlformats.org/officeDocument/2006/relationships/customXml" Target="../ink/ink137.xml"/><Relationship Id="rId28" Type="http://schemas.openxmlformats.org/officeDocument/2006/relationships/image" Target="../media/image152.png"/><Relationship Id="rId49" Type="http://schemas.openxmlformats.org/officeDocument/2006/relationships/customXml" Target="../ink/ink150.xml"/><Relationship Id="rId114" Type="http://schemas.openxmlformats.org/officeDocument/2006/relationships/image" Target="../media/image194.png"/><Relationship Id="rId119" Type="http://schemas.openxmlformats.org/officeDocument/2006/relationships/customXml" Target="../ink/ink185.xml"/><Relationship Id="rId44" Type="http://schemas.openxmlformats.org/officeDocument/2006/relationships/image" Target="../media/image159.png"/><Relationship Id="rId60" Type="http://schemas.openxmlformats.org/officeDocument/2006/relationships/image" Target="../media/image167.png"/><Relationship Id="rId65" Type="http://schemas.openxmlformats.org/officeDocument/2006/relationships/customXml" Target="../ink/ink158.xml"/><Relationship Id="rId81" Type="http://schemas.openxmlformats.org/officeDocument/2006/relationships/customXml" Target="../ink/ink166.xml"/><Relationship Id="rId86" Type="http://schemas.openxmlformats.org/officeDocument/2006/relationships/image" Target="../media/image180.png"/><Relationship Id="rId130" Type="http://schemas.openxmlformats.org/officeDocument/2006/relationships/image" Target="../media/image202.png"/><Relationship Id="rId135" Type="http://schemas.openxmlformats.org/officeDocument/2006/relationships/customXml" Target="../ink/ink193.xml"/><Relationship Id="rId151" Type="http://schemas.openxmlformats.org/officeDocument/2006/relationships/customXml" Target="../ink/ink201.xml"/><Relationship Id="rId156" Type="http://schemas.openxmlformats.org/officeDocument/2006/relationships/image" Target="../media/image215.png"/><Relationship Id="rId177" Type="http://schemas.openxmlformats.org/officeDocument/2006/relationships/customXml" Target="../ink/ink214.xml"/><Relationship Id="rId198" Type="http://schemas.openxmlformats.org/officeDocument/2006/relationships/image" Target="../media/image235.png"/><Relationship Id="rId172" Type="http://schemas.openxmlformats.org/officeDocument/2006/relationships/image" Target="../media/image222.png"/><Relationship Id="rId193" Type="http://schemas.openxmlformats.org/officeDocument/2006/relationships/customXml" Target="../ink/ink222.xml"/><Relationship Id="rId202" Type="http://schemas.openxmlformats.org/officeDocument/2006/relationships/image" Target="../media/image237.png"/><Relationship Id="rId207" Type="http://schemas.openxmlformats.org/officeDocument/2006/relationships/customXml" Target="../ink/ink229.xml"/><Relationship Id="rId13" Type="http://schemas.openxmlformats.org/officeDocument/2006/relationships/customXml" Target="../ink/ink132.xml"/><Relationship Id="rId18" Type="http://schemas.openxmlformats.org/officeDocument/2006/relationships/image" Target="../media/image147.png"/><Relationship Id="rId39" Type="http://schemas.openxmlformats.org/officeDocument/2006/relationships/customXml" Target="../ink/ink145.xml"/><Relationship Id="rId109" Type="http://schemas.openxmlformats.org/officeDocument/2006/relationships/customXml" Target="../ink/ink180.xml"/><Relationship Id="rId34" Type="http://schemas.openxmlformats.org/officeDocument/2006/relationships/image" Target="../media/image154.png"/><Relationship Id="rId50" Type="http://schemas.openxmlformats.org/officeDocument/2006/relationships/image" Target="../media/image162.png"/><Relationship Id="rId55" Type="http://schemas.openxmlformats.org/officeDocument/2006/relationships/customXml" Target="../ink/ink153.xml"/><Relationship Id="rId76" Type="http://schemas.openxmlformats.org/officeDocument/2006/relationships/image" Target="../media/image175.png"/><Relationship Id="rId97" Type="http://schemas.openxmlformats.org/officeDocument/2006/relationships/customXml" Target="../ink/ink174.xml"/><Relationship Id="rId104" Type="http://schemas.openxmlformats.org/officeDocument/2006/relationships/image" Target="../media/image189.png"/><Relationship Id="rId120" Type="http://schemas.openxmlformats.org/officeDocument/2006/relationships/image" Target="../media/image197.png"/><Relationship Id="rId125" Type="http://schemas.openxmlformats.org/officeDocument/2006/relationships/customXml" Target="../ink/ink188.xml"/><Relationship Id="rId141" Type="http://schemas.openxmlformats.org/officeDocument/2006/relationships/customXml" Target="../ink/ink196.xml"/><Relationship Id="rId146" Type="http://schemas.openxmlformats.org/officeDocument/2006/relationships/image" Target="../media/image210.png"/><Relationship Id="rId167" Type="http://schemas.openxmlformats.org/officeDocument/2006/relationships/customXml" Target="../ink/ink209.xml"/><Relationship Id="rId188" Type="http://schemas.openxmlformats.org/officeDocument/2006/relationships/image" Target="../media/image230.png"/><Relationship Id="rId7" Type="http://schemas.openxmlformats.org/officeDocument/2006/relationships/customXml" Target="../ink/ink129.xml"/><Relationship Id="rId71" Type="http://schemas.openxmlformats.org/officeDocument/2006/relationships/customXml" Target="../ink/ink161.xml"/><Relationship Id="rId92" Type="http://schemas.openxmlformats.org/officeDocument/2006/relationships/image" Target="../media/image183.png"/><Relationship Id="rId162" Type="http://schemas.openxmlformats.org/officeDocument/2006/relationships/image" Target="../media/image218.png"/><Relationship Id="rId183" Type="http://schemas.openxmlformats.org/officeDocument/2006/relationships/customXml" Target="../ink/ink217.xml"/><Relationship Id="rId2" Type="http://schemas.openxmlformats.org/officeDocument/2006/relationships/notesSlide" Target="../notesSlides/notesSlide5.xml"/><Relationship Id="rId29" Type="http://schemas.openxmlformats.org/officeDocument/2006/relationships/customXml" Target="../ink/ink140.xml"/><Relationship Id="rId24" Type="http://schemas.openxmlformats.org/officeDocument/2006/relationships/image" Target="../media/image150.png"/><Relationship Id="rId40" Type="http://schemas.openxmlformats.org/officeDocument/2006/relationships/image" Target="../media/image157.png"/><Relationship Id="rId45" Type="http://schemas.openxmlformats.org/officeDocument/2006/relationships/customXml" Target="../ink/ink148.xml"/><Relationship Id="rId66" Type="http://schemas.openxmlformats.org/officeDocument/2006/relationships/image" Target="../media/image170.png"/><Relationship Id="rId87" Type="http://schemas.openxmlformats.org/officeDocument/2006/relationships/customXml" Target="../ink/ink169.xml"/><Relationship Id="rId110" Type="http://schemas.openxmlformats.org/officeDocument/2006/relationships/image" Target="../media/image192.png"/><Relationship Id="rId115" Type="http://schemas.openxmlformats.org/officeDocument/2006/relationships/customXml" Target="../ink/ink183.xml"/><Relationship Id="rId131" Type="http://schemas.openxmlformats.org/officeDocument/2006/relationships/customXml" Target="../ink/ink191.xml"/><Relationship Id="rId136" Type="http://schemas.openxmlformats.org/officeDocument/2006/relationships/image" Target="../media/image205.png"/><Relationship Id="rId157" Type="http://schemas.openxmlformats.org/officeDocument/2006/relationships/customXml" Target="../ink/ink204.xml"/><Relationship Id="rId178" Type="http://schemas.openxmlformats.org/officeDocument/2006/relationships/image" Target="../media/image225.png"/><Relationship Id="rId61" Type="http://schemas.openxmlformats.org/officeDocument/2006/relationships/customXml" Target="../ink/ink156.xml"/><Relationship Id="rId82" Type="http://schemas.openxmlformats.org/officeDocument/2006/relationships/image" Target="../media/image178.png"/><Relationship Id="rId152" Type="http://schemas.openxmlformats.org/officeDocument/2006/relationships/image" Target="../media/image213.png"/><Relationship Id="rId173" Type="http://schemas.openxmlformats.org/officeDocument/2006/relationships/customXml" Target="../ink/ink212.xml"/><Relationship Id="rId194" Type="http://schemas.openxmlformats.org/officeDocument/2006/relationships/image" Target="../media/image233.png"/><Relationship Id="rId199" Type="http://schemas.openxmlformats.org/officeDocument/2006/relationships/customXml" Target="../ink/ink225.xml"/><Relationship Id="rId203" Type="http://schemas.openxmlformats.org/officeDocument/2006/relationships/customXml" Target="../ink/ink227.xml"/><Relationship Id="rId208" Type="http://schemas.openxmlformats.org/officeDocument/2006/relationships/image" Target="../media/image240.png"/><Relationship Id="rId19" Type="http://schemas.openxmlformats.org/officeDocument/2006/relationships/customXml" Target="../ink/ink135.xml"/><Relationship Id="rId14" Type="http://schemas.openxmlformats.org/officeDocument/2006/relationships/image" Target="../media/image145.png"/><Relationship Id="rId30" Type="http://schemas.openxmlformats.org/officeDocument/2006/relationships/image" Target="../media/image84.png"/><Relationship Id="rId35" Type="http://schemas.openxmlformats.org/officeDocument/2006/relationships/customXml" Target="../ink/ink143.xml"/><Relationship Id="rId56" Type="http://schemas.openxmlformats.org/officeDocument/2006/relationships/image" Target="../media/image165.png"/><Relationship Id="rId77" Type="http://schemas.openxmlformats.org/officeDocument/2006/relationships/customXml" Target="../ink/ink164.xml"/><Relationship Id="rId100" Type="http://schemas.openxmlformats.org/officeDocument/2006/relationships/image" Target="../media/image187.png"/><Relationship Id="rId105" Type="http://schemas.openxmlformats.org/officeDocument/2006/relationships/customXml" Target="../ink/ink178.xml"/><Relationship Id="rId126" Type="http://schemas.openxmlformats.org/officeDocument/2006/relationships/image" Target="../media/image200.png"/><Relationship Id="rId147" Type="http://schemas.openxmlformats.org/officeDocument/2006/relationships/customXml" Target="../ink/ink199.xml"/><Relationship Id="rId168" Type="http://schemas.openxmlformats.org/officeDocument/2006/relationships/image" Target="../media/image220.png"/><Relationship Id="rId8" Type="http://schemas.openxmlformats.org/officeDocument/2006/relationships/image" Target="../media/image142.png"/><Relationship Id="rId51" Type="http://schemas.openxmlformats.org/officeDocument/2006/relationships/customXml" Target="../ink/ink151.xml"/><Relationship Id="rId72" Type="http://schemas.openxmlformats.org/officeDocument/2006/relationships/image" Target="../media/image173.png"/><Relationship Id="rId93" Type="http://schemas.openxmlformats.org/officeDocument/2006/relationships/customXml" Target="../ink/ink172.xml"/><Relationship Id="rId98" Type="http://schemas.openxmlformats.org/officeDocument/2006/relationships/image" Target="../media/image186.png"/><Relationship Id="rId121" Type="http://schemas.openxmlformats.org/officeDocument/2006/relationships/customXml" Target="../ink/ink186.xml"/><Relationship Id="rId142" Type="http://schemas.openxmlformats.org/officeDocument/2006/relationships/image" Target="../media/image208.png"/><Relationship Id="rId163" Type="http://schemas.openxmlformats.org/officeDocument/2006/relationships/customXml" Target="../ink/ink207.xml"/><Relationship Id="rId184" Type="http://schemas.openxmlformats.org/officeDocument/2006/relationships/image" Target="../media/image228.png"/><Relationship Id="rId189" Type="http://schemas.openxmlformats.org/officeDocument/2006/relationships/customXml" Target="../ink/ink220.xml"/><Relationship Id="rId3" Type="http://schemas.openxmlformats.org/officeDocument/2006/relationships/image" Target="../media/image139.png"/><Relationship Id="rId25" Type="http://schemas.openxmlformats.org/officeDocument/2006/relationships/customXml" Target="../ink/ink138.xml"/><Relationship Id="rId46" Type="http://schemas.openxmlformats.org/officeDocument/2006/relationships/image" Target="../media/image160.png"/><Relationship Id="rId67" Type="http://schemas.openxmlformats.org/officeDocument/2006/relationships/customXml" Target="../ink/ink159.xml"/><Relationship Id="rId116" Type="http://schemas.openxmlformats.org/officeDocument/2006/relationships/image" Target="../media/image195.png"/><Relationship Id="rId137" Type="http://schemas.openxmlformats.org/officeDocument/2006/relationships/customXml" Target="../ink/ink194.xml"/><Relationship Id="rId158" Type="http://schemas.openxmlformats.org/officeDocument/2006/relationships/image" Target="../media/image216.png"/><Relationship Id="rId20" Type="http://schemas.openxmlformats.org/officeDocument/2006/relationships/image" Target="../media/image148.png"/><Relationship Id="rId41" Type="http://schemas.openxmlformats.org/officeDocument/2006/relationships/customXml" Target="../ink/ink146.xml"/><Relationship Id="rId62" Type="http://schemas.openxmlformats.org/officeDocument/2006/relationships/image" Target="../media/image168.png"/><Relationship Id="rId83" Type="http://schemas.openxmlformats.org/officeDocument/2006/relationships/customXml" Target="../ink/ink167.xml"/><Relationship Id="rId88" Type="http://schemas.openxmlformats.org/officeDocument/2006/relationships/image" Target="../media/image181.png"/><Relationship Id="rId111" Type="http://schemas.openxmlformats.org/officeDocument/2006/relationships/customXml" Target="../ink/ink181.xml"/><Relationship Id="rId132" Type="http://schemas.openxmlformats.org/officeDocument/2006/relationships/image" Target="../media/image203.png"/><Relationship Id="rId153" Type="http://schemas.openxmlformats.org/officeDocument/2006/relationships/customXml" Target="../ink/ink202.xml"/><Relationship Id="rId174" Type="http://schemas.openxmlformats.org/officeDocument/2006/relationships/image" Target="../media/image223.png"/><Relationship Id="rId179" Type="http://schemas.openxmlformats.org/officeDocument/2006/relationships/customXml" Target="../ink/ink215.xml"/><Relationship Id="rId195" Type="http://schemas.openxmlformats.org/officeDocument/2006/relationships/customXml" Target="../ink/ink223.xml"/><Relationship Id="rId209" Type="http://schemas.openxmlformats.org/officeDocument/2006/relationships/customXml" Target="../ink/ink230.xml"/><Relationship Id="rId190" Type="http://schemas.openxmlformats.org/officeDocument/2006/relationships/image" Target="../media/image231.png"/><Relationship Id="rId204" Type="http://schemas.openxmlformats.org/officeDocument/2006/relationships/image" Target="../media/image238.png"/><Relationship Id="rId15" Type="http://schemas.openxmlformats.org/officeDocument/2006/relationships/customXml" Target="../ink/ink133.xml"/><Relationship Id="rId36" Type="http://schemas.openxmlformats.org/officeDocument/2006/relationships/image" Target="../media/image155.png"/><Relationship Id="rId57" Type="http://schemas.openxmlformats.org/officeDocument/2006/relationships/customXml" Target="../ink/ink154.xml"/><Relationship Id="rId106" Type="http://schemas.openxmlformats.org/officeDocument/2006/relationships/image" Target="../media/image190.png"/><Relationship Id="rId127" Type="http://schemas.openxmlformats.org/officeDocument/2006/relationships/customXml" Target="../ink/ink189.xml"/><Relationship Id="rId10" Type="http://schemas.openxmlformats.org/officeDocument/2006/relationships/image" Target="../media/image143.png"/><Relationship Id="rId31" Type="http://schemas.openxmlformats.org/officeDocument/2006/relationships/customXml" Target="../ink/ink141.xml"/><Relationship Id="rId52" Type="http://schemas.openxmlformats.org/officeDocument/2006/relationships/image" Target="../media/image163.png"/><Relationship Id="rId73" Type="http://schemas.openxmlformats.org/officeDocument/2006/relationships/customXml" Target="../ink/ink162.xml"/><Relationship Id="rId78" Type="http://schemas.openxmlformats.org/officeDocument/2006/relationships/image" Target="../media/image176.png"/><Relationship Id="rId94" Type="http://schemas.openxmlformats.org/officeDocument/2006/relationships/image" Target="../media/image184.png"/><Relationship Id="rId99" Type="http://schemas.openxmlformats.org/officeDocument/2006/relationships/customXml" Target="../ink/ink175.xml"/><Relationship Id="rId101" Type="http://schemas.openxmlformats.org/officeDocument/2006/relationships/customXml" Target="../ink/ink176.xml"/><Relationship Id="rId122" Type="http://schemas.openxmlformats.org/officeDocument/2006/relationships/image" Target="../media/image198.png"/><Relationship Id="rId143" Type="http://schemas.openxmlformats.org/officeDocument/2006/relationships/customXml" Target="../ink/ink197.xml"/><Relationship Id="rId148" Type="http://schemas.openxmlformats.org/officeDocument/2006/relationships/image" Target="../media/image211.png"/><Relationship Id="rId164" Type="http://schemas.openxmlformats.org/officeDocument/2006/relationships/image" Target="../media/image219.png"/><Relationship Id="rId169" Type="http://schemas.openxmlformats.org/officeDocument/2006/relationships/customXml" Target="../ink/ink210.xml"/><Relationship Id="rId185" Type="http://schemas.openxmlformats.org/officeDocument/2006/relationships/customXml" Target="../ink/ink218.xml"/><Relationship Id="rId4" Type="http://schemas.openxmlformats.org/officeDocument/2006/relationships/image" Target="../media/image140.png"/><Relationship Id="rId9" Type="http://schemas.openxmlformats.org/officeDocument/2006/relationships/customXml" Target="../ink/ink130.xml"/><Relationship Id="rId180" Type="http://schemas.openxmlformats.org/officeDocument/2006/relationships/image" Target="../media/image226.png"/><Relationship Id="rId210" Type="http://schemas.openxmlformats.org/officeDocument/2006/relationships/image" Target="../media/image241.png"/><Relationship Id="rId26" Type="http://schemas.openxmlformats.org/officeDocument/2006/relationships/image" Target="../media/image151.png"/><Relationship Id="rId47" Type="http://schemas.openxmlformats.org/officeDocument/2006/relationships/customXml" Target="../ink/ink149.xml"/><Relationship Id="rId68" Type="http://schemas.openxmlformats.org/officeDocument/2006/relationships/image" Target="../media/image171.png"/><Relationship Id="rId89" Type="http://schemas.openxmlformats.org/officeDocument/2006/relationships/customXml" Target="../ink/ink170.xml"/><Relationship Id="rId112" Type="http://schemas.openxmlformats.org/officeDocument/2006/relationships/image" Target="../media/image193.png"/><Relationship Id="rId133" Type="http://schemas.openxmlformats.org/officeDocument/2006/relationships/customXml" Target="../ink/ink192.xml"/><Relationship Id="rId154" Type="http://schemas.openxmlformats.org/officeDocument/2006/relationships/image" Target="../media/image214.png"/><Relationship Id="rId175" Type="http://schemas.openxmlformats.org/officeDocument/2006/relationships/customXml" Target="../ink/ink213.xml"/><Relationship Id="rId196" Type="http://schemas.openxmlformats.org/officeDocument/2006/relationships/image" Target="../media/image234.png"/><Relationship Id="rId200" Type="http://schemas.openxmlformats.org/officeDocument/2006/relationships/image" Target="../media/image236.png"/><Relationship Id="rId16" Type="http://schemas.openxmlformats.org/officeDocument/2006/relationships/image" Target="../media/image1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E82A-BC5C-D14C-9981-BCB8B89FC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Simplifying Expressions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I Do, We Do, You Do Example Sheets.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4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821687219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1)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×−3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4)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5)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×−7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sz="1400" dirty="0">
                            <a:solidFill>
                              <a:schemeClr val="dk1"/>
                            </a:solidFill>
                          </a:endParaRP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821687219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6" t="-17134" r="-2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206" t="-17134" r="-1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206" t="-17134" r="-412" b="-1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65DCE825-5032-4E0D-B546-F316294C9E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326" y="2057399"/>
            <a:ext cx="2811707" cy="952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D5FEB4-9FC1-4ADA-9389-98F783D25C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326" y="3875312"/>
            <a:ext cx="2661557" cy="156754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561EED-A15C-4F58-B910-B2DA5C0BD94F}"/>
              </a:ext>
            </a:extLst>
          </p:cNvPr>
          <p:cNvSpPr/>
          <p:nvPr/>
        </p:nvSpPr>
        <p:spPr>
          <a:xfrm>
            <a:off x="3157066" y="1175657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94D9A5-3894-4D50-9935-747B0EB88794}"/>
              </a:ext>
            </a:extLst>
          </p:cNvPr>
          <p:cNvSpPr/>
          <p:nvPr/>
        </p:nvSpPr>
        <p:spPr>
          <a:xfrm>
            <a:off x="3166147" y="3000745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CC36FF-E9C9-419D-91F3-84B2F4B4ED88}"/>
              </a:ext>
            </a:extLst>
          </p:cNvPr>
          <p:cNvSpPr/>
          <p:nvPr/>
        </p:nvSpPr>
        <p:spPr>
          <a:xfrm>
            <a:off x="3166147" y="4847730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7AC1F6-B504-4C0A-A4EB-56E9161F7E01}"/>
              </a:ext>
            </a:extLst>
          </p:cNvPr>
          <p:cNvSpPr/>
          <p:nvPr/>
        </p:nvSpPr>
        <p:spPr>
          <a:xfrm>
            <a:off x="6110968" y="1166503"/>
            <a:ext cx="2811706" cy="5350452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585F6DA-F75B-4A53-B3D2-A439D0AD1611}"/>
              </a:ext>
            </a:extLst>
          </p:cNvPr>
          <p:cNvGrpSpPr/>
          <p:nvPr/>
        </p:nvGrpSpPr>
        <p:grpSpPr>
          <a:xfrm>
            <a:off x="1364520" y="1641256"/>
            <a:ext cx="844560" cy="291960"/>
            <a:chOff x="1364520" y="1641256"/>
            <a:chExt cx="844560" cy="291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52EF5DF-46A0-4570-9F0A-9F647C747BE1}"/>
                    </a:ext>
                  </a:extLst>
                </p14:cNvPr>
                <p14:cNvContentPartPr/>
                <p14:nvPr/>
              </p14:nvContentPartPr>
              <p14:xfrm>
                <a:off x="1364520" y="1775536"/>
                <a:ext cx="32040" cy="61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52EF5DF-46A0-4570-9F0A-9F647C747BE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55520" y="1766536"/>
                  <a:ext cx="4968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2228CEA-C4D7-454C-AD4B-6A233F63BAA8}"/>
                    </a:ext>
                  </a:extLst>
                </p14:cNvPr>
                <p14:cNvContentPartPr/>
                <p14:nvPr/>
              </p14:nvContentPartPr>
              <p14:xfrm>
                <a:off x="1377480" y="1838896"/>
                <a:ext cx="28440" cy="122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2228CEA-C4D7-454C-AD4B-6A233F63BAA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68840" y="1830256"/>
                  <a:ext cx="4608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52BDF5B-264F-4958-8631-C02C5CAF044B}"/>
                    </a:ext>
                  </a:extLst>
                </p14:cNvPr>
                <p14:cNvContentPartPr/>
                <p14:nvPr/>
              </p14:nvContentPartPr>
              <p14:xfrm>
                <a:off x="1488720" y="1663576"/>
                <a:ext cx="129960" cy="151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52BDF5B-264F-4958-8631-C02C5CAF044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80080" y="1654576"/>
                  <a:ext cx="14760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64D2801-1C6B-4DB4-8B87-D169EFBE2D3D}"/>
                    </a:ext>
                  </a:extLst>
                </p14:cNvPr>
                <p14:cNvContentPartPr/>
                <p14:nvPr/>
              </p14:nvContentPartPr>
              <p14:xfrm>
                <a:off x="1656840" y="1725856"/>
                <a:ext cx="71280" cy="63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64D2801-1C6B-4DB4-8B87-D169EFBE2D3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47840" y="1717216"/>
                  <a:ext cx="8892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0F4B6E3-FFF9-44C6-B814-12B2472EF322}"/>
                    </a:ext>
                  </a:extLst>
                </p14:cNvPr>
                <p14:cNvContentPartPr/>
                <p14:nvPr/>
              </p14:nvContentPartPr>
              <p14:xfrm>
                <a:off x="1731720" y="1706416"/>
                <a:ext cx="66600" cy="702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0F4B6E3-FFF9-44C6-B814-12B2472EF32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723080" y="1697776"/>
                  <a:ext cx="8424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564C1EF-C43A-4CC4-888A-851F8F3BA923}"/>
                    </a:ext>
                  </a:extLst>
                </p14:cNvPr>
                <p14:cNvContentPartPr/>
                <p14:nvPr/>
              </p14:nvContentPartPr>
              <p14:xfrm>
                <a:off x="1880760" y="1717576"/>
                <a:ext cx="21960" cy="608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564C1EF-C43A-4CC4-888A-851F8F3BA92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871760" y="1708936"/>
                  <a:ext cx="3960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5BC4C86-4EF8-4C7D-AAE4-CA1D0F852CCE}"/>
                    </a:ext>
                  </a:extLst>
                </p14:cNvPr>
                <p14:cNvContentPartPr/>
                <p14:nvPr/>
              </p14:nvContentPartPr>
              <p14:xfrm>
                <a:off x="1858440" y="1728016"/>
                <a:ext cx="73080" cy="144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5BC4C86-4EF8-4C7D-AAE4-CA1D0F852CC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849440" y="1719016"/>
                  <a:ext cx="907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1F86F46-54C4-47BD-94DD-B1219BFCA2FD}"/>
                    </a:ext>
                  </a:extLst>
                </p14:cNvPr>
                <p14:cNvContentPartPr/>
                <p14:nvPr/>
              </p14:nvContentPartPr>
              <p14:xfrm>
                <a:off x="1974360" y="1641256"/>
                <a:ext cx="70920" cy="1414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1F86F46-54C4-47BD-94DD-B1219BFCA2F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965720" y="1632616"/>
                  <a:ext cx="8856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3EB1025-3A32-403E-BAE1-AA58A44305B5}"/>
                    </a:ext>
                  </a:extLst>
                </p14:cNvPr>
                <p14:cNvContentPartPr/>
                <p14:nvPr/>
              </p14:nvContentPartPr>
              <p14:xfrm>
                <a:off x="2088840" y="1714696"/>
                <a:ext cx="120240" cy="218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3EB1025-3A32-403E-BAE1-AA58A44305B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79840" y="1705696"/>
                  <a:ext cx="137880" cy="236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9A4E73A-E9AF-435A-86E6-29CA477A37FA}"/>
              </a:ext>
            </a:extLst>
          </p:cNvPr>
          <p:cNvGrpSpPr/>
          <p:nvPr/>
        </p:nvGrpSpPr>
        <p:grpSpPr>
          <a:xfrm>
            <a:off x="1205400" y="3472118"/>
            <a:ext cx="48960" cy="68040"/>
            <a:chOff x="1205400" y="3472118"/>
            <a:chExt cx="48960" cy="6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DF8F05F-AC4E-4095-A523-F9394705B71C}"/>
                    </a:ext>
                  </a:extLst>
                </p14:cNvPr>
                <p14:cNvContentPartPr/>
                <p14:nvPr/>
              </p14:nvContentPartPr>
              <p14:xfrm>
                <a:off x="1217640" y="3472118"/>
                <a:ext cx="36720" cy="104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DF8F05F-AC4E-4095-A523-F9394705B71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209000" y="3463118"/>
                  <a:ext cx="54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D836A11-3281-4B8D-8B56-56378829F7FF}"/>
                    </a:ext>
                  </a:extLst>
                </p14:cNvPr>
                <p14:cNvContentPartPr/>
                <p14:nvPr/>
              </p14:nvContentPartPr>
              <p14:xfrm>
                <a:off x="1205400" y="3534758"/>
                <a:ext cx="45720" cy="54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D836A11-3281-4B8D-8B56-56378829F7F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96760" y="3526118"/>
                  <a:ext cx="63360" cy="2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7CBFBDA-7A5C-4918-9F0B-811EB7F99041}"/>
              </a:ext>
            </a:extLst>
          </p:cNvPr>
          <p:cNvGrpSpPr/>
          <p:nvPr/>
        </p:nvGrpSpPr>
        <p:grpSpPr>
          <a:xfrm>
            <a:off x="1417080" y="3357998"/>
            <a:ext cx="460800" cy="239760"/>
            <a:chOff x="1417080" y="3357998"/>
            <a:chExt cx="460800" cy="239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DDB9218-D64C-4A94-A460-639C8C4B10DF}"/>
                    </a:ext>
                  </a:extLst>
                </p14:cNvPr>
                <p14:cNvContentPartPr/>
                <p14:nvPr/>
              </p14:nvContentPartPr>
              <p14:xfrm>
                <a:off x="1417080" y="3357998"/>
                <a:ext cx="117360" cy="1724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DDB9218-D64C-4A94-A460-639C8C4B10D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408080" y="3349358"/>
                  <a:ext cx="13500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A5997F6-2F0B-478A-B30C-92D6F8AEBB25}"/>
                    </a:ext>
                  </a:extLst>
                </p14:cNvPr>
                <p14:cNvContentPartPr/>
                <p14:nvPr/>
              </p14:nvContentPartPr>
              <p14:xfrm>
                <a:off x="1590960" y="3435758"/>
                <a:ext cx="71640" cy="741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A5997F6-2F0B-478A-B30C-92D6F8AEBB2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581960" y="3427118"/>
                  <a:ext cx="8928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41587B3-0FAB-4D80-833D-9B154B737090}"/>
                    </a:ext>
                  </a:extLst>
                </p14:cNvPr>
                <p14:cNvContentPartPr/>
                <p14:nvPr/>
              </p14:nvContentPartPr>
              <p14:xfrm>
                <a:off x="1656840" y="3424598"/>
                <a:ext cx="64800" cy="784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41587B3-0FAB-4D80-833D-9B154B73709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647840" y="3415958"/>
                  <a:ext cx="8244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6164663-CB90-4F9D-92D1-FAA92B5A091F}"/>
                    </a:ext>
                  </a:extLst>
                </p14:cNvPr>
                <p14:cNvContentPartPr/>
                <p14:nvPr/>
              </p14:nvContentPartPr>
              <p14:xfrm>
                <a:off x="1753320" y="3424958"/>
                <a:ext cx="124560" cy="1728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6164663-CB90-4F9D-92D1-FAA92B5A091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744680" y="3416318"/>
                  <a:ext cx="142200" cy="19044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4181525537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1)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×−3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4)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5)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×−7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sz="1400" dirty="0">
                            <a:solidFill>
                              <a:schemeClr val="dk1"/>
                            </a:solidFill>
                          </a:endParaRP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4181525537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6" t="-17134" r="-2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206" t="-17134" r="-1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206" t="-17134" r="-412" b="-1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561EED-A15C-4F58-B910-B2DA5C0BD94F}"/>
              </a:ext>
            </a:extLst>
          </p:cNvPr>
          <p:cNvSpPr/>
          <p:nvPr/>
        </p:nvSpPr>
        <p:spPr>
          <a:xfrm>
            <a:off x="3157066" y="1157550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94D9A5-3894-4D50-9935-747B0EB88794}"/>
              </a:ext>
            </a:extLst>
          </p:cNvPr>
          <p:cNvSpPr/>
          <p:nvPr/>
        </p:nvSpPr>
        <p:spPr>
          <a:xfrm>
            <a:off x="3166147" y="2982638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CC36FF-E9C9-419D-91F3-84B2F4B4ED88}"/>
              </a:ext>
            </a:extLst>
          </p:cNvPr>
          <p:cNvSpPr/>
          <p:nvPr/>
        </p:nvSpPr>
        <p:spPr>
          <a:xfrm>
            <a:off x="3166147" y="4829623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7AC1F6-B504-4C0A-A4EB-56E9161F7E01}"/>
              </a:ext>
            </a:extLst>
          </p:cNvPr>
          <p:cNvSpPr/>
          <p:nvPr/>
        </p:nvSpPr>
        <p:spPr>
          <a:xfrm>
            <a:off x="6110968" y="1148396"/>
            <a:ext cx="2811706" cy="5350452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19042-7B0B-43B3-948A-00A15C786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269" y="1995535"/>
            <a:ext cx="1178243" cy="12233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0E9C0D-F9F0-4F64-A0BE-0A2048F823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549" y="3968496"/>
            <a:ext cx="2737237" cy="1960626"/>
          </a:xfrm>
          <a:prstGeom prst="rect">
            <a:avLst/>
          </a:prstGeom>
        </p:spPr>
      </p:pic>
      <p:grpSp>
        <p:nvGrpSpPr>
          <p:cNvPr id="98" name="Group 97">
            <a:extLst>
              <a:ext uri="{FF2B5EF4-FFF2-40B4-BE49-F238E27FC236}">
                <a16:creationId xmlns:a16="http://schemas.microsoft.com/office/drawing/2014/main" id="{8C963674-585A-4B62-BC1E-EED2343AD812}"/>
              </a:ext>
            </a:extLst>
          </p:cNvPr>
          <p:cNvGrpSpPr/>
          <p:nvPr/>
        </p:nvGrpSpPr>
        <p:grpSpPr>
          <a:xfrm>
            <a:off x="1193480" y="1608600"/>
            <a:ext cx="381240" cy="202320"/>
            <a:chOff x="1193480" y="1608600"/>
            <a:chExt cx="381240" cy="20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11FDB4C-96D6-4FEC-BC32-B35FE2D6D72D}"/>
                    </a:ext>
                  </a:extLst>
                </p14:cNvPr>
                <p14:cNvContentPartPr/>
                <p14:nvPr/>
              </p14:nvContentPartPr>
              <p14:xfrm>
                <a:off x="1193480" y="1741800"/>
                <a:ext cx="65880" cy="79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11FDB4C-96D6-4FEC-BC32-B35FE2D6D72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84480" y="1733160"/>
                  <a:ext cx="835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5535CBC-C027-4BEB-BD7F-733BD7DB175B}"/>
                    </a:ext>
                  </a:extLst>
                </p14:cNvPr>
                <p14:cNvContentPartPr/>
                <p14:nvPr/>
              </p14:nvContentPartPr>
              <p14:xfrm>
                <a:off x="1212920" y="1806240"/>
                <a:ext cx="40680" cy="46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5535CBC-C027-4BEB-BD7F-733BD7DB175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04280" y="1797600"/>
                  <a:ext cx="583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E14B8CF-91D1-40F2-8D71-F05DFF9BC9C1}"/>
                    </a:ext>
                  </a:extLst>
                </p14:cNvPr>
                <p14:cNvContentPartPr/>
                <p14:nvPr/>
              </p14:nvContentPartPr>
              <p14:xfrm>
                <a:off x="1342880" y="1719120"/>
                <a:ext cx="95400" cy="73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E14B8CF-91D1-40F2-8D71-F05DFF9BC9C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333880" y="1710120"/>
                  <a:ext cx="11304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E2A28AF4-2D96-4ECC-892E-BF8ECFB3A2FF}"/>
                    </a:ext>
                  </a:extLst>
                </p14:cNvPr>
                <p14:cNvContentPartPr/>
                <p14:nvPr/>
              </p14:nvContentPartPr>
              <p14:xfrm>
                <a:off x="1441520" y="1711200"/>
                <a:ext cx="63360" cy="648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E2A28AF4-2D96-4ECC-892E-BF8ECFB3A2F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32880" y="1702560"/>
                  <a:ext cx="8100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321BA3D-8030-4DBB-9A12-6F422D0F93D8}"/>
                    </a:ext>
                  </a:extLst>
                </p14:cNvPr>
                <p14:cNvContentPartPr/>
                <p14:nvPr/>
              </p14:nvContentPartPr>
              <p14:xfrm>
                <a:off x="1518560" y="1608600"/>
                <a:ext cx="56160" cy="8244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321BA3D-8030-4DBB-9A12-6F422D0F93D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09560" y="1599960"/>
                  <a:ext cx="73800" cy="100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22899897-7408-4D61-ACFB-0469485B885F}"/>
              </a:ext>
            </a:extLst>
          </p:cNvPr>
          <p:cNvGrpSpPr/>
          <p:nvPr/>
        </p:nvGrpSpPr>
        <p:grpSpPr>
          <a:xfrm>
            <a:off x="1287800" y="3415440"/>
            <a:ext cx="525600" cy="195840"/>
            <a:chOff x="1287800" y="3415440"/>
            <a:chExt cx="525600" cy="195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222A9C7F-69F6-4D3C-8AE1-105F400D849F}"/>
                    </a:ext>
                  </a:extLst>
                </p14:cNvPr>
                <p14:cNvContentPartPr/>
                <p14:nvPr/>
              </p14:nvContentPartPr>
              <p14:xfrm>
                <a:off x="1287800" y="3538920"/>
                <a:ext cx="72720" cy="68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222A9C7F-69F6-4D3C-8AE1-105F400D849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279160" y="3529920"/>
                  <a:ext cx="903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683ACD6-6DF1-43D2-B913-A98C5D2CCB5E}"/>
                    </a:ext>
                  </a:extLst>
                </p14:cNvPr>
                <p14:cNvContentPartPr/>
                <p14:nvPr/>
              </p14:nvContentPartPr>
              <p14:xfrm>
                <a:off x="1299320" y="3599040"/>
                <a:ext cx="48960" cy="1044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683ACD6-6DF1-43D2-B913-A98C5D2CCB5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290680" y="3590040"/>
                  <a:ext cx="666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B1C8CB1-9D80-49D4-B70E-D0F318232B1D}"/>
                    </a:ext>
                  </a:extLst>
                </p14:cNvPr>
                <p14:cNvContentPartPr/>
                <p14:nvPr/>
              </p14:nvContentPartPr>
              <p14:xfrm>
                <a:off x="1434680" y="3452520"/>
                <a:ext cx="92160" cy="1587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B1C8CB1-9D80-49D4-B70E-D0F318232B1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26040" y="3443880"/>
                  <a:ext cx="10980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2C7A8B78-27EF-4662-9D03-CC5210E188E5}"/>
                    </a:ext>
                  </a:extLst>
                </p14:cNvPr>
                <p14:cNvContentPartPr/>
                <p14:nvPr/>
              </p14:nvContentPartPr>
              <p14:xfrm>
                <a:off x="1577240" y="3507240"/>
                <a:ext cx="85680" cy="7848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2C7A8B78-27EF-4662-9D03-CC5210E188E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568240" y="3498600"/>
                  <a:ext cx="10332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F2D31901-5F30-4C31-956E-BA9CE28C016D}"/>
                    </a:ext>
                  </a:extLst>
                </p14:cNvPr>
                <p14:cNvContentPartPr/>
                <p14:nvPr/>
              </p14:nvContentPartPr>
              <p14:xfrm>
                <a:off x="1669400" y="3497520"/>
                <a:ext cx="69120" cy="712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F2D31901-5F30-4C31-956E-BA9CE28C016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660400" y="3488520"/>
                  <a:ext cx="8676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6D50021-CA76-4F1F-BA7F-69C2B0C57B36}"/>
                    </a:ext>
                  </a:extLst>
                </p14:cNvPr>
                <p14:cNvContentPartPr/>
                <p14:nvPr/>
              </p14:nvContentPartPr>
              <p14:xfrm>
                <a:off x="1747880" y="3415440"/>
                <a:ext cx="65520" cy="7560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6D50021-CA76-4F1F-BA7F-69C2B0C57B3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738880" y="3406440"/>
                  <a:ext cx="83160" cy="93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9304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249471813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1)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×4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/>
                            <a:t> </a:t>
                          </a: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×5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×−3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4)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5)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×−7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sz="1400" dirty="0">
                            <a:solidFill>
                              <a:schemeClr val="dk1"/>
                            </a:solidFill>
                          </a:endParaRP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249471813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6" t="-17134" r="-2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206" t="-17134" r="-1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206" t="-17134" r="-412" b="-1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561EED-A15C-4F58-B910-B2DA5C0BD94F}"/>
              </a:ext>
            </a:extLst>
          </p:cNvPr>
          <p:cNvSpPr/>
          <p:nvPr/>
        </p:nvSpPr>
        <p:spPr>
          <a:xfrm>
            <a:off x="3152452" y="1173592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94D9A5-3894-4D50-9935-747B0EB88794}"/>
              </a:ext>
            </a:extLst>
          </p:cNvPr>
          <p:cNvSpPr/>
          <p:nvPr/>
        </p:nvSpPr>
        <p:spPr>
          <a:xfrm>
            <a:off x="3161533" y="2998680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CC36FF-E9C9-419D-91F3-84B2F4B4ED88}"/>
              </a:ext>
            </a:extLst>
          </p:cNvPr>
          <p:cNvSpPr/>
          <p:nvPr/>
        </p:nvSpPr>
        <p:spPr>
          <a:xfrm>
            <a:off x="3161533" y="4845665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7AC1F6-B504-4C0A-A4EB-56E9161F7E01}"/>
              </a:ext>
            </a:extLst>
          </p:cNvPr>
          <p:cNvSpPr/>
          <p:nvPr/>
        </p:nvSpPr>
        <p:spPr>
          <a:xfrm>
            <a:off x="6106354" y="1164438"/>
            <a:ext cx="2811706" cy="5350452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0279DE-76E9-481D-8878-246BD2AD4BCE}"/>
              </a:ext>
            </a:extLst>
          </p:cNvPr>
          <p:cNvGrpSpPr/>
          <p:nvPr/>
        </p:nvGrpSpPr>
        <p:grpSpPr>
          <a:xfrm>
            <a:off x="1413583" y="1527609"/>
            <a:ext cx="423360" cy="265320"/>
            <a:chOff x="1413583" y="1527609"/>
            <a:chExt cx="423360" cy="265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CFC3A89E-20FE-46D8-941C-9B4FB040D3E6}"/>
                    </a:ext>
                  </a:extLst>
                </p14:cNvPr>
                <p14:cNvContentPartPr/>
                <p14:nvPr/>
              </p14:nvContentPartPr>
              <p14:xfrm>
                <a:off x="1421863" y="1734249"/>
                <a:ext cx="72360" cy="32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CFC3A89E-20FE-46D8-941C-9B4FB040D3E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412863" y="1725609"/>
                  <a:ext cx="9000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BFB24C6-F339-462D-9E7C-063192BEFD91}"/>
                    </a:ext>
                  </a:extLst>
                </p14:cNvPr>
                <p14:cNvContentPartPr/>
                <p14:nvPr/>
              </p14:nvContentPartPr>
              <p14:xfrm>
                <a:off x="1413583" y="1790769"/>
                <a:ext cx="68400" cy="21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BFB24C6-F339-462D-9E7C-063192BEFD9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04583" y="1781769"/>
                  <a:ext cx="8604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E82269D-333C-47DB-9FEC-F90064F13426}"/>
                    </a:ext>
                  </a:extLst>
                </p14:cNvPr>
                <p14:cNvContentPartPr/>
                <p14:nvPr/>
              </p14:nvContentPartPr>
              <p14:xfrm>
                <a:off x="1615183" y="1684929"/>
                <a:ext cx="93240" cy="831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E82269D-333C-47DB-9FEC-F90064F1342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606543" y="1675929"/>
                  <a:ext cx="11088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55994E1-1587-46A2-8F30-AE66FA94721A}"/>
                    </a:ext>
                  </a:extLst>
                </p14:cNvPr>
                <p14:cNvContentPartPr/>
                <p14:nvPr/>
              </p14:nvContentPartPr>
              <p14:xfrm>
                <a:off x="1718143" y="1668729"/>
                <a:ext cx="58680" cy="878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55994E1-1587-46A2-8F30-AE66FA94721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709143" y="1659729"/>
                  <a:ext cx="7632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D088F30-FBFA-48D4-B564-0DB30625FABB}"/>
                    </a:ext>
                  </a:extLst>
                </p14:cNvPr>
                <p14:cNvContentPartPr/>
                <p14:nvPr/>
              </p14:nvContentPartPr>
              <p14:xfrm>
                <a:off x="1782223" y="1527609"/>
                <a:ext cx="54720" cy="954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D088F30-FBFA-48D4-B564-0DB30625FAB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73223" y="1518969"/>
                  <a:ext cx="72360" cy="11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E852D5-5FAF-48F3-8B3B-C7C9FCA4860F}"/>
              </a:ext>
            </a:extLst>
          </p:cNvPr>
          <p:cNvGrpSpPr/>
          <p:nvPr/>
        </p:nvGrpSpPr>
        <p:grpSpPr>
          <a:xfrm>
            <a:off x="412063" y="3653243"/>
            <a:ext cx="357840" cy="123840"/>
            <a:chOff x="412063" y="3653243"/>
            <a:chExt cx="357840" cy="12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331648F-4041-48B0-999B-086837D8BBC4}"/>
                    </a:ext>
                  </a:extLst>
                </p14:cNvPr>
                <p14:cNvContentPartPr/>
                <p14:nvPr/>
              </p14:nvContentPartPr>
              <p14:xfrm>
                <a:off x="412063" y="3653243"/>
                <a:ext cx="93600" cy="1238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331648F-4041-48B0-999B-086837D8BBC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03423" y="3644603"/>
                  <a:ext cx="11124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90341F1-57BA-4345-AA04-2A6A497BB151}"/>
                    </a:ext>
                  </a:extLst>
                </p14:cNvPr>
                <p14:cNvContentPartPr/>
                <p14:nvPr/>
              </p14:nvContentPartPr>
              <p14:xfrm>
                <a:off x="562903" y="3707243"/>
                <a:ext cx="48240" cy="457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90341F1-57BA-4345-AA04-2A6A497BB15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53903" y="3698243"/>
                  <a:ext cx="658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4DF9EB61-4A92-40FE-AFFF-FB47F441A2B7}"/>
                    </a:ext>
                  </a:extLst>
                </p14:cNvPr>
                <p14:cNvContentPartPr/>
                <p14:nvPr/>
              </p14:nvContentPartPr>
              <p14:xfrm>
                <a:off x="566503" y="3704363"/>
                <a:ext cx="46080" cy="403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4DF9EB61-4A92-40FE-AFFF-FB47F441A2B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57863" y="3695723"/>
                  <a:ext cx="6372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9416F3E-900D-45C5-BBB5-1091C5FA9CC3}"/>
                    </a:ext>
                  </a:extLst>
                </p14:cNvPr>
                <p14:cNvContentPartPr/>
                <p14:nvPr/>
              </p14:nvContentPartPr>
              <p14:xfrm>
                <a:off x="661543" y="3680243"/>
                <a:ext cx="56160" cy="56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9416F3E-900D-45C5-BBB5-1091C5FA9CC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52543" y="3671243"/>
                  <a:ext cx="7380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2257F77-496E-4B61-B3DE-5F724421AE6C}"/>
                    </a:ext>
                  </a:extLst>
                </p14:cNvPr>
                <p14:cNvContentPartPr/>
                <p14:nvPr/>
              </p14:nvContentPartPr>
              <p14:xfrm>
                <a:off x="728143" y="3673043"/>
                <a:ext cx="41760" cy="662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2257F77-496E-4B61-B3DE-5F724421AE6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19503" y="3664043"/>
                  <a:ext cx="59400" cy="83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471D1B3A-F043-4F8B-ADB5-C747F7F726D2}"/>
                  </a:ext>
                </a:extLst>
              </p14:cNvPr>
              <p14:cNvContentPartPr/>
              <p14:nvPr/>
            </p14:nvContentPartPr>
            <p14:xfrm>
              <a:off x="431503" y="3535163"/>
              <a:ext cx="174600" cy="792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471D1B3A-F043-4F8B-ADB5-C747F7F726D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22863" y="3526163"/>
                <a:ext cx="19224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1C491A7-22B3-4A67-BF2B-027BE5807915}"/>
                  </a:ext>
                </a:extLst>
              </p14:cNvPr>
              <p14:cNvContentPartPr/>
              <p14:nvPr/>
            </p14:nvContentPartPr>
            <p14:xfrm>
              <a:off x="868543" y="3530123"/>
              <a:ext cx="201240" cy="108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1C491A7-22B3-4A67-BF2B-027BE580791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59543" y="3521483"/>
                <a:ext cx="218880" cy="28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8" name="Group 107">
            <a:extLst>
              <a:ext uri="{FF2B5EF4-FFF2-40B4-BE49-F238E27FC236}">
                <a16:creationId xmlns:a16="http://schemas.microsoft.com/office/drawing/2014/main" id="{EB1B260A-FA48-4F09-85F8-91DE622E10B7}"/>
              </a:ext>
            </a:extLst>
          </p:cNvPr>
          <p:cNvGrpSpPr/>
          <p:nvPr/>
        </p:nvGrpSpPr>
        <p:grpSpPr>
          <a:xfrm>
            <a:off x="944143" y="3619763"/>
            <a:ext cx="270720" cy="131040"/>
            <a:chOff x="944143" y="3619763"/>
            <a:chExt cx="270720" cy="13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CDD55F9-0D7A-42CF-AEDE-9BBA0ACB4242}"/>
                    </a:ext>
                  </a:extLst>
                </p14:cNvPr>
                <p14:cNvContentPartPr/>
                <p14:nvPr/>
              </p14:nvContentPartPr>
              <p14:xfrm>
                <a:off x="944143" y="3619763"/>
                <a:ext cx="73440" cy="1310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CDD55F9-0D7A-42CF-AEDE-9BBA0ACB424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35143" y="3610763"/>
                  <a:ext cx="9108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BE2BB54-EFAD-46F2-93C9-43E1BE853A17}"/>
                    </a:ext>
                  </a:extLst>
                </p14:cNvPr>
                <p14:cNvContentPartPr/>
                <p14:nvPr/>
              </p14:nvContentPartPr>
              <p14:xfrm>
                <a:off x="1044943" y="3673403"/>
                <a:ext cx="59400" cy="658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BE2BB54-EFAD-46F2-93C9-43E1BE853A1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035943" y="3664763"/>
                  <a:ext cx="770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CB3699F-4598-4DD8-95E9-87420FA5B3C4}"/>
                    </a:ext>
                  </a:extLst>
                </p14:cNvPr>
                <p14:cNvContentPartPr/>
                <p14:nvPr/>
              </p14:nvContentPartPr>
              <p14:xfrm>
                <a:off x="1046023" y="3679883"/>
                <a:ext cx="49320" cy="565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CB3699F-4598-4DD8-95E9-87420FA5B3C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037023" y="3670883"/>
                  <a:ext cx="669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43869FB-5C42-479D-BFF7-188BBF14819B}"/>
                    </a:ext>
                  </a:extLst>
                </p14:cNvPr>
                <p14:cNvContentPartPr/>
                <p14:nvPr/>
              </p14:nvContentPartPr>
              <p14:xfrm>
                <a:off x="1128463" y="3665843"/>
                <a:ext cx="46080" cy="565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43869FB-5C42-479D-BFF7-188BBF14819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119463" y="3656843"/>
                  <a:ext cx="6372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1A152F40-A133-49E1-8AA8-356B652FEBA3}"/>
                    </a:ext>
                  </a:extLst>
                </p14:cNvPr>
                <p14:cNvContentPartPr/>
                <p14:nvPr/>
              </p14:nvContentPartPr>
              <p14:xfrm>
                <a:off x="1175623" y="3650003"/>
                <a:ext cx="39240" cy="6444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1A152F40-A133-49E1-8AA8-356B652FEBA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166623" y="3641003"/>
                  <a:ext cx="56880" cy="8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7FA2FB4A-7BD3-4B67-AD1A-C014BD361E54}"/>
              </a:ext>
            </a:extLst>
          </p:cNvPr>
          <p:cNvGrpSpPr/>
          <p:nvPr/>
        </p:nvGrpSpPr>
        <p:grpSpPr>
          <a:xfrm>
            <a:off x="1385143" y="3625883"/>
            <a:ext cx="654840" cy="131760"/>
            <a:chOff x="1385143" y="3625883"/>
            <a:chExt cx="654840" cy="131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849831A5-AA07-471E-95C3-AA6BC273E846}"/>
                    </a:ext>
                  </a:extLst>
                </p14:cNvPr>
                <p14:cNvContentPartPr/>
                <p14:nvPr/>
              </p14:nvContentPartPr>
              <p14:xfrm>
                <a:off x="1385143" y="3625883"/>
                <a:ext cx="118080" cy="9792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849831A5-AA07-471E-95C3-AA6BC273E84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376503" y="3616883"/>
                  <a:ext cx="13572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152AC605-D940-4DCA-ABE0-5F8D8A1D7DEE}"/>
                    </a:ext>
                  </a:extLst>
                </p14:cNvPr>
                <p14:cNvContentPartPr/>
                <p14:nvPr/>
              </p14:nvContentPartPr>
              <p14:xfrm>
                <a:off x="1427623" y="3673403"/>
                <a:ext cx="22320" cy="8424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152AC605-D940-4DCA-ABE0-5F8D8A1D7DE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418983" y="3664403"/>
                  <a:ext cx="3996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31302B10-BAF0-4210-8102-CC643EE81B57}"/>
                    </a:ext>
                  </a:extLst>
                </p14:cNvPr>
                <p14:cNvContentPartPr/>
                <p14:nvPr/>
              </p14:nvContentPartPr>
              <p14:xfrm>
                <a:off x="1547863" y="3670163"/>
                <a:ext cx="63000" cy="6480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31302B10-BAF0-4210-8102-CC643EE81B5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538863" y="3661163"/>
                  <a:ext cx="8064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F3630B0B-7515-425B-A053-D8340FA8E636}"/>
                    </a:ext>
                  </a:extLst>
                </p14:cNvPr>
                <p14:cNvContentPartPr/>
                <p14:nvPr/>
              </p14:nvContentPartPr>
              <p14:xfrm>
                <a:off x="1556863" y="3681323"/>
                <a:ext cx="62640" cy="5616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F3630B0B-7515-425B-A053-D8340FA8E63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547863" y="3672323"/>
                  <a:ext cx="8028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8A738457-339D-4E94-A15E-7DF91BBB59E2}"/>
                    </a:ext>
                  </a:extLst>
                </p14:cNvPr>
                <p14:cNvContentPartPr/>
                <p14:nvPr/>
              </p14:nvContentPartPr>
              <p14:xfrm>
                <a:off x="1661983" y="3652523"/>
                <a:ext cx="49680" cy="6156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8A738457-339D-4E94-A15E-7DF91BBB59E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653343" y="3643883"/>
                  <a:ext cx="6732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14F1EE21-E695-4162-A1F9-C6D5DDA80F06}"/>
                    </a:ext>
                  </a:extLst>
                </p14:cNvPr>
                <p14:cNvContentPartPr/>
                <p14:nvPr/>
              </p14:nvContentPartPr>
              <p14:xfrm>
                <a:off x="1719943" y="3636683"/>
                <a:ext cx="41400" cy="8424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14F1EE21-E695-4162-A1F9-C6D5DDA80F0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710943" y="3628043"/>
                  <a:ext cx="5904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D09D884F-796E-4C0E-AAA8-F298CE87A42A}"/>
                    </a:ext>
                  </a:extLst>
                </p14:cNvPr>
                <p14:cNvContentPartPr/>
                <p14:nvPr/>
              </p14:nvContentPartPr>
              <p14:xfrm>
                <a:off x="1826503" y="3654683"/>
                <a:ext cx="43200" cy="381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D09D884F-796E-4C0E-AAA8-F298CE87A42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817503" y="3645683"/>
                  <a:ext cx="6084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3EE05576-3FA5-4BF4-A407-3D8F8D1854A7}"/>
                    </a:ext>
                  </a:extLst>
                </p14:cNvPr>
                <p14:cNvContentPartPr/>
                <p14:nvPr/>
              </p14:nvContentPartPr>
              <p14:xfrm>
                <a:off x="1820383" y="3648203"/>
                <a:ext cx="51480" cy="6192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3EE05576-3FA5-4BF4-A407-3D8F8D1854A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811383" y="3639563"/>
                  <a:ext cx="69120" cy="7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E13DAB07-09A4-4625-868D-202BF98C0BD6}"/>
                    </a:ext>
                  </a:extLst>
                </p14:cNvPr>
                <p14:cNvContentPartPr/>
                <p14:nvPr/>
              </p14:nvContentPartPr>
              <p14:xfrm>
                <a:off x="1914703" y="3648203"/>
                <a:ext cx="70560" cy="604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E13DAB07-09A4-4625-868D-202BF98C0BD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906063" y="3639563"/>
                  <a:ext cx="8820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121B68CB-0284-41B0-83D6-78B8AFE8A1AC}"/>
                    </a:ext>
                  </a:extLst>
                </p14:cNvPr>
                <p14:cNvContentPartPr/>
                <p14:nvPr/>
              </p14:nvContentPartPr>
              <p14:xfrm>
                <a:off x="1982383" y="3640643"/>
                <a:ext cx="57600" cy="799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121B68CB-0284-41B0-83D6-78B8AFE8A1A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973743" y="3631643"/>
                  <a:ext cx="75240" cy="9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FAED9AA1-181E-4695-84B4-48421B85F98C}"/>
              </a:ext>
            </a:extLst>
          </p:cNvPr>
          <p:cNvGrpSpPr/>
          <p:nvPr/>
        </p:nvGrpSpPr>
        <p:grpSpPr>
          <a:xfrm>
            <a:off x="828583" y="3682763"/>
            <a:ext cx="67680" cy="72000"/>
            <a:chOff x="828583" y="3682763"/>
            <a:chExt cx="67680" cy="72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61AECC2-57FF-4C24-829F-042CD243CEAF}"/>
                    </a:ext>
                  </a:extLst>
                </p14:cNvPr>
                <p14:cNvContentPartPr/>
                <p14:nvPr/>
              </p14:nvContentPartPr>
              <p14:xfrm>
                <a:off x="833623" y="3684923"/>
                <a:ext cx="62640" cy="6984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61AECC2-57FF-4C24-829F-042CD243CEA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24623" y="3675923"/>
                  <a:ext cx="8028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BB1B159E-EA18-4B16-A6A6-255B82A6ECE8}"/>
                    </a:ext>
                  </a:extLst>
                </p14:cNvPr>
                <p14:cNvContentPartPr/>
                <p14:nvPr/>
              </p14:nvContentPartPr>
              <p14:xfrm>
                <a:off x="828583" y="3682763"/>
                <a:ext cx="55800" cy="669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BB1B159E-EA18-4B16-A6A6-255B82A6ECE8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19943" y="3673763"/>
                  <a:ext cx="73440" cy="84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6FC9F459-F03D-436C-BBDF-CB3B7745F85E}"/>
              </a:ext>
            </a:extLst>
          </p:cNvPr>
          <p:cNvGrpSpPr/>
          <p:nvPr/>
        </p:nvGrpSpPr>
        <p:grpSpPr>
          <a:xfrm>
            <a:off x="1266703" y="3650363"/>
            <a:ext cx="66240" cy="75960"/>
            <a:chOff x="1266703" y="3650363"/>
            <a:chExt cx="66240" cy="7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206E4420-7490-4B16-BA4C-B76676E9932B}"/>
                    </a:ext>
                  </a:extLst>
                </p14:cNvPr>
                <p14:cNvContentPartPr/>
                <p14:nvPr/>
              </p14:nvContentPartPr>
              <p14:xfrm>
                <a:off x="1273543" y="3664403"/>
                <a:ext cx="59400" cy="619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206E4420-7490-4B16-BA4C-B76676E9932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264903" y="3655403"/>
                  <a:ext cx="77040" cy="7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EC2DE28E-BA3B-456E-A9D6-692A9A476740}"/>
                    </a:ext>
                  </a:extLst>
                </p14:cNvPr>
                <p14:cNvContentPartPr/>
                <p14:nvPr/>
              </p14:nvContentPartPr>
              <p14:xfrm>
                <a:off x="1266703" y="3650363"/>
                <a:ext cx="59760" cy="7236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EC2DE28E-BA3B-456E-A9D6-692A9A47674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258063" y="3641723"/>
                  <a:ext cx="77400" cy="9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5F98E457-29A4-47A2-A21A-03640780A3F9}"/>
                  </a:ext>
                </a:extLst>
              </p14:cNvPr>
              <p14:cNvContentPartPr/>
              <p14:nvPr/>
            </p14:nvContentPartPr>
            <p14:xfrm>
              <a:off x="434023" y="3894443"/>
              <a:ext cx="57600" cy="108720"/>
            </p14:xfrm>
          </p:contentPart>
        </mc:Choice>
        <mc:Fallback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5F98E457-29A4-47A2-A21A-03640780A3F9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25023" y="3885443"/>
                <a:ext cx="75240" cy="1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ADBEA6FE-F6E8-458F-9679-20B2AA3ECEB4}"/>
                  </a:ext>
                </a:extLst>
              </p14:cNvPr>
              <p14:cNvContentPartPr/>
              <p14:nvPr/>
            </p14:nvContentPartPr>
            <p14:xfrm>
              <a:off x="598543" y="3900563"/>
              <a:ext cx="54000" cy="116640"/>
            </p14:xfrm>
          </p:contentPart>
        </mc:Choice>
        <mc:Fallback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ADBEA6FE-F6E8-458F-9679-20B2AA3ECEB4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89903" y="3891923"/>
                <a:ext cx="7164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" name="Group 132">
            <a:extLst>
              <a:ext uri="{FF2B5EF4-FFF2-40B4-BE49-F238E27FC236}">
                <a16:creationId xmlns:a16="http://schemas.microsoft.com/office/drawing/2014/main" id="{FCDC188B-5E9C-4B83-916C-45CD8136AF58}"/>
              </a:ext>
            </a:extLst>
          </p:cNvPr>
          <p:cNvGrpSpPr/>
          <p:nvPr/>
        </p:nvGrpSpPr>
        <p:grpSpPr>
          <a:xfrm>
            <a:off x="771703" y="3906683"/>
            <a:ext cx="122760" cy="133200"/>
            <a:chOff x="771703" y="3906683"/>
            <a:chExt cx="122760" cy="13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C56D1D57-0E53-4BCA-A162-3FD113E7B88A}"/>
                    </a:ext>
                  </a:extLst>
                </p14:cNvPr>
                <p14:cNvContentPartPr/>
                <p14:nvPr/>
              </p14:nvContentPartPr>
              <p14:xfrm>
                <a:off x="771703" y="3906683"/>
                <a:ext cx="122760" cy="8640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C56D1D57-0E53-4BCA-A162-3FD113E7B88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62703" y="3897683"/>
                  <a:ext cx="14040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215F2E8F-4D85-4426-847F-CBCCFBF95505}"/>
                    </a:ext>
                  </a:extLst>
                </p14:cNvPr>
                <p14:cNvContentPartPr/>
                <p14:nvPr/>
              </p14:nvContentPartPr>
              <p14:xfrm>
                <a:off x="838303" y="3942323"/>
                <a:ext cx="7920" cy="9756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215F2E8F-4D85-4426-847F-CBCCFBF95505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29303" y="3933683"/>
                  <a:ext cx="25560" cy="11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ECA34854-98AE-45B3-8D4E-31FA4EE130A1}"/>
              </a:ext>
            </a:extLst>
          </p:cNvPr>
          <p:cNvGrpSpPr/>
          <p:nvPr/>
        </p:nvGrpSpPr>
        <p:grpSpPr>
          <a:xfrm>
            <a:off x="971863" y="3934403"/>
            <a:ext cx="112320" cy="57600"/>
            <a:chOff x="971863" y="3934403"/>
            <a:chExt cx="112320" cy="5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70D48633-8501-4FDA-A95C-3C4A9BF2F71E}"/>
                    </a:ext>
                  </a:extLst>
                </p14:cNvPr>
                <p14:cNvContentPartPr/>
                <p14:nvPr/>
              </p14:nvContentPartPr>
              <p14:xfrm>
                <a:off x="971863" y="3947723"/>
                <a:ext cx="58680" cy="4428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70D48633-8501-4FDA-A95C-3C4A9BF2F71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63223" y="3938723"/>
                  <a:ext cx="7632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03C3530B-D981-438C-93F6-1D468E7B5B19}"/>
                    </a:ext>
                  </a:extLst>
                </p14:cNvPr>
                <p14:cNvContentPartPr/>
                <p14:nvPr/>
              </p14:nvContentPartPr>
              <p14:xfrm>
                <a:off x="1035943" y="3934403"/>
                <a:ext cx="48240" cy="5436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03C3530B-D981-438C-93F6-1D468E7B5B1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027303" y="3925763"/>
                  <a:ext cx="65880" cy="7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E15CF8A0-8BEE-4A97-8E11-5500EAD31D1A}"/>
              </a:ext>
            </a:extLst>
          </p:cNvPr>
          <p:cNvGrpSpPr/>
          <p:nvPr/>
        </p:nvGrpSpPr>
        <p:grpSpPr>
          <a:xfrm>
            <a:off x="1210903" y="3913883"/>
            <a:ext cx="83160" cy="56160"/>
            <a:chOff x="1210903" y="3913883"/>
            <a:chExt cx="83160" cy="56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2849098E-782C-4B71-B7BE-A947452550F8}"/>
                    </a:ext>
                  </a:extLst>
                </p14:cNvPr>
                <p14:cNvContentPartPr/>
                <p14:nvPr/>
              </p14:nvContentPartPr>
              <p14:xfrm>
                <a:off x="1210903" y="3913883"/>
                <a:ext cx="50040" cy="5616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2849098E-782C-4B71-B7BE-A947452550F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202263" y="3904883"/>
                  <a:ext cx="6768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FC65FA49-308C-489F-B1C1-E569E573A936}"/>
                    </a:ext>
                  </a:extLst>
                </p14:cNvPr>
                <p14:cNvContentPartPr/>
                <p14:nvPr/>
              </p14:nvContentPartPr>
              <p14:xfrm>
                <a:off x="1256983" y="3923963"/>
                <a:ext cx="37080" cy="4212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FC65FA49-308C-489F-B1C1-E569E573A93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248343" y="3915323"/>
                  <a:ext cx="54720" cy="5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389B087-7464-41DB-8654-4DD709039B8A}"/>
              </a:ext>
            </a:extLst>
          </p:cNvPr>
          <p:cNvGrpSpPr/>
          <p:nvPr/>
        </p:nvGrpSpPr>
        <p:grpSpPr>
          <a:xfrm>
            <a:off x="1479103" y="3923243"/>
            <a:ext cx="98640" cy="53280"/>
            <a:chOff x="1479103" y="3923243"/>
            <a:chExt cx="98640" cy="5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5B149269-5D49-4007-B5A6-81F3AC83A075}"/>
                    </a:ext>
                  </a:extLst>
                </p14:cNvPr>
                <p14:cNvContentPartPr/>
                <p14:nvPr/>
              </p14:nvContentPartPr>
              <p14:xfrm>
                <a:off x="1479103" y="3926843"/>
                <a:ext cx="42840" cy="496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5B149269-5D49-4007-B5A6-81F3AC83A07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470103" y="3917843"/>
                  <a:ext cx="6048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60378A2-8F6E-4078-A682-C60B47790644}"/>
                    </a:ext>
                  </a:extLst>
                </p14:cNvPr>
                <p14:cNvContentPartPr/>
                <p14:nvPr/>
              </p14:nvContentPartPr>
              <p14:xfrm>
                <a:off x="1523023" y="3923243"/>
                <a:ext cx="54720" cy="4824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60378A2-8F6E-4078-A682-C60B47790644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514023" y="3914603"/>
                  <a:ext cx="72360" cy="6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A815ED32-7A58-49CA-8DB2-B43AE9F3E46D}"/>
              </a:ext>
            </a:extLst>
          </p:cNvPr>
          <p:cNvGrpSpPr/>
          <p:nvPr/>
        </p:nvGrpSpPr>
        <p:grpSpPr>
          <a:xfrm>
            <a:off x="1749463" y="3902003"/>
            <a:ext cx="97560" cy="67320"/>
            <a:chOff x="1749463" y="3902003"/>
            <a:chExt cx="97560" cy="6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E5CFAF82-F059-4AD4-BA7E-6D49606957E6}"/>
                    </a:ext>
                  </a:extLst>
                </p14:cNvPr>
                <p14:cNvContentPartPr/>
                <p14:nvPr/>
              </p14:nvContentPartPr>
              <p14:xfrm>
                <a:off x="1749463" y="3902003"/>
                <a:ext cx="51120" cy="6732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E5CFAF82-F059-4AD4-BA7E-6D49606957E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740463" y="3893003"/>
                  <a:ext cx="687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2BB2CCB-F332-46C6-9340-E0C7C441CCD6}"/>
                    </a:ext>
                  </a:extLst>
                </p14:cNvPr>
                <p14:cNvContentPartPr/>
                <p14:nvPr/>
              </p14:nvContentPartPr>
              <p14:xfrm>
                <a:off x="1807063" y="3904883"/>
                <a:ext cx="39960" cy="5400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2BB2CCB-F332-46C6-9340-E0C7C441CCD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798063" y="3895883"/>
                  <a:ext cx="57600" cy="71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9C121E50-F488-4E0C-9124-3A71BDFB60C2}"/>
              </a:ext>
            </a:extLst>
          </p:cNvPr>
          <p:cNvGrpSpPr/>
          <p:nvPr/>
        </p:nvGrpSpPr>
        <p:grpSpPr>
          <a:xfrm>
            <a:off x="516463" y="3950243"/>
            <a:ext cx="199800" cy="51840"/>
            <a:chOff x="516463" y="3950243"/>
            <a:chExt cx="199800" cy="5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80246174-A468-480F-AB88-06EE1DE00870}"/>
                    </a:ext>
                  </a:extLst>
                </p14:cNvPr>
                <p14:cNvContentPartPr/>
                <p14:nvPr/>
              </p14:nvContentPartPr>
              <p14:xfrm>
                <a:off x="516463" y="3961043"/>
                <a:ext cx="28800" cy="4104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80246174-A468-480F-AB88-06EE1DE0087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07823" y="3952403"/>
                  <a:ext cx="464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7AF7E859-CA67-4DE5-B7CC-E36C098E8B4F}"/>
                    </a:ext>
                  </a:extLst>
                </p14:cNvPr>
                <p14:cNvContentPartPr/>
                <p14:nvPr/>
              </p14:nvContentPartPr>
              <p14:xfrm>
                <a:off x="522943" y="3963203"/>
                <a:ext cx="25200" cy="2880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7AF7E859-CA67-4DE5-B7CC-E36C098E8B4F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13943" y="3954563"/>
                  <a:ext cx="428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14246C1-EAF5-4E63-9631-C4111967E86E}"/>
                    </a:ext>
                  </a:extLst>
                </p14:cNvPr>
                <p14:cNvContentPartPr/>
                <p14:nvPr/>
              </p14:nvContentPartPr>
              <p14:xfrm>
                <a:off x="677743" y="3951323"/>
                <a:ext cx="38520" cy="4680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14246C1-EAF5-4E63-9631-C4111967E86E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68743" y="3942683"/>
                  <a:ext cx="56160" cy="6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85AE45AA-3ECD-4A97-8AE9-0E6551F02D16}"/>
                    </a:ext>
                  </a:extLst>
                </p14:cNvPr>
                <p14:cNvContentPartPr/>
                <p14:nvPr/>
              </p14:nvContentPartPr>
              <p14:xfrm>
                <a:off x="670183" y="3950243"/>
                <a:ext cx="41040" cy="3384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85AE45AA-3ECD-4A97-8AE9-0E6551F02D1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61543" y="3941243"/>
                  <a:ext cx="5868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34F3A695-08B5-438A-85CE-89F4C90A1EB7}"/>
              </a:ext>
            </a:extLst>
          </p:cNvPr>
          <p:cNvGrpSpPr/>
          <p:nvPr/>
        </p:nvGrpSpPr>
        <p:grpSpPr>
          <a:xfrm>
            <a:off x="904903" y="3942683"/>
            <a:ext cx="58680" cy="51120"/>
            <a:chOff x="904903" y="3942683"/>
            <a:chExt cx="58680" cy="5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8DA80B2D-A80F-416D-A7AD-5A078190FE41}"/>
                    </a:ext>
                  </a:extLst>
                </p14:cNvPr>
                <p14:cNvContentPartPr/>
                <p14:nvPr/>
              </p14:nvContentPartPr>
              <p14:xfrm>
                <a:off x="911023" y="3946643"/>
                <a:ext cx="52560" cy="4716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8DA80B2D-A80F-416D-A7AD-5A078190FE41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902383" y="3938003"/>
                  <a:ext cx="7020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FFB3859E-7601-4E1A-A4EB-6FBDD55695E3}"/>
                    </a:ext>
                  </a:extLst>
                </p14:cNvPr>
                <p14:cNvContentPartPr/>
                <p14:nvPr/>
              </p14:nvContentPartPr>
              <p14:xfrm>
                <a:off x="904903" y="3942683"/>
                <a:ext cx="52200" cy="3924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FFB3859E-7601-4E1A-A4EB-6FBDD55695E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96263" y="3934043"/>
                  <a:ext cx="6984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452AD0A2-8833-4E21-98D4-D496E4E8323E}"/>
              </a:ext>
            </a:extLst>
          </p:cNvPr>
          <p:cNvGrpSpPr/>
          <p:nvPr/>
        </p:nvGrpSpPr>
        <p:grpSpPr>
          <a:xfrm>
            <a:off x="1120543" y="3920003"/>
            <a:ext cx="53640" cy="49320"/>
            <a:chOff x="1120543" y="3920003"/>
            <a:chExt cx="53640" cy="49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4AF02570-14B1-41AF-AF13-6F3F3BA2FA0A}"/>
                    </a:ext>
                  </a:extLst>
                </p14:cNvPr>
                <p14:cNvContentPartPr/>
                <p14:nvPr/>
              </p14:nvContentPartPr>
              <p14:xfrm>
                <a:off x="1127023" y="3928283"/>
                <a:ext cx="46440" cy="410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4AF02570-14B1-41AF-AF13-6F3F3BA2FA0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18023" y="3919643"/>
                  <a:ext cx="6408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87518D0E-5C4D-4D31-AE91-9DC8E8A74B6B}"/>
                    </a:ext>
                  </a:extLst>
                </p14:cNvPr>
                <p14:cNvContentPartPr/>
                <p14:nvPr/>
              </p14:nvContentPartPr>
              <p14:xfrm>
                <a:off x="1120543" y="3920003"/>
                <a:ext cx="53640" cy="4716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87518D0E-5C4D-4D31-AE91-9DC8E8A74B6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11903" y="3911003"/>
                  <a:ext cx="71280" cy="6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CF891EE9-B9A5-443C-A382-066A316E8B1B}"/>
              </a:ext>
            </a:extLst>
          </p:cNvPr>
          <p:cNvGrpSpPr/>
          <p:nvPr/>
        </p:nvGrpSpPr>
        <p:grpSpPr>
          <a:xfrm>
            <a:off x="1363903" y="3923963"/>
            <a:ext cx="58320" cy="38160"/>
            <a:chOff x="1363903" y="3923963"/>
            <a:chExt cx="58320" cy="3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C8044532-A779-4341-8ECB-2FD970AE3567}"/>
                    </a:ext>
                  </a:extLst>
                </p14:cNvPr>
                <p14:cNvContentPartPr/>
                <p14:nvPr/>
              </p14:nvContentPartPr>
              <p14:xfrm>
                <a:off x="1376503" y="3923963"/>
                <a:ext cx="37800" cy="3816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C8044532-A779-4341-8ECB-2FD970AE356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367503" y="3914963"/>
                  <a:ext cx="5544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AB706BEA-15F9-43C7-A184-11AF93A00D78}"/>
                    </a:ext>
                  </a:extLst>
                </p14:cNvPr>
                <p14:cNvContentPartPr/>
                <p14:nvPr/>
              </p14:nvContentPartPr>
              <p14:xfrm>
                <a:off x="1363903" y="3926483"/>
                <a:ext cx="58320" cy="3420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AB706BEA-15F9-43C7-A184-11AF93A00D7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354903" y="3917483"/>
                  <a:ext cx="7596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09A48459-3B44-4202-ACC2-5D17EF05E13C}"/>
              </a:ext>
            </a:extLst>
          </p:cNvPr>
          <p:cNvGrpSpPr/>
          <p:nvPr/>
        </p:nvGrpSpPr>
        <p:grpSpPr>
          <a:xfrm>
            <a:off x="1639303" y="3911363"/>
            <a:ext cx="59040" cy="39960"/>
            <a:chOff x="1639303" y="3911363"/>
            <a:chExt cx="59040" cy="3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17D9477A-11B9-4320-BE93-955283C2330B}"/>
                    </a:ext>
                  </a:extLst>
                </p14:cNvPr>
                <p14:cNvContentPartPr/>
                <p14:nvPr/>
              </p14:nvContentPartPr>
              <p14:xfrm>
                <a:off x="1651903" y="3911363"/>
                <a:ext cx="29880" cy="3996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17D9477A-11B9-4320-BE93-955283C2330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643263" y="3902723"/>
                  <a:ext cx="475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EFA0325D-4DE1-4F9B-821E-8D89C738A5EE}"/>
                    </a:ext>
                  </a:extLst>
                </p14:cNvPr>
                <p14:cNvContentPartPr/>
                <p14:nvPr/>
              </p14:nvContentPartPr>
              <p14:xfrm>
                <a:off x="1639303" y="3914243"/>
                <a:ext cx="59040" cy="3312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EFA0325D-4DE1-4F9B-821E-8D89C738A5EE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630663" y="3905243"/>
                  <a:ext cx="7668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65B6FD9F-7ADD-49D3-A9D2-90F811896DEC}"/>
              </a:ext>
            </a:extLst>
          </p:cNvPr>
          <p:cNvGrpSpPr/>
          <p:nvPr/>
        </p:nvGrpSpPr>
        <p:grpSpPr>
          <a:xfrm>
            <a:off x="349063" y="4398844"/>
            <a:ext cx="75960" cy="89280"/>
            <a:chOff x="349063" y="4398844"/>
            <a:chExt cx="75960" cy="89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34A04646-85FD-43A3-8802-B3D1FF286B6E}"/>
                    </a:ext>
                  </a:extLst>
                </p14:cNvPr>
                <p14:cNvContentPartPr/>
                <p14:nvPr/>
              </p14:nvContentPartPr>
              <p14:xfrm>
                <a:off x="352303" y="4398844"/>
                <a:ext cx="72720" cy="2628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34A04646-85FD-43A3-8802-B3D1FF286B6E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43303" y="4390204"/>
                  <a:ext cx="90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E829A271-7B61-454E-8271-4BD70EB06D2E}"/>
                    </a:ext>
                  </a:extLst>
                </p14:cNvPr>
                <p14:cNvContentPartPr/>
                <p14:nvPr/>
              </p14:nvContentPartPr>
              <p14:xfrm>
                <a:off x="349063" y="4484524"/>
                <a:ext cx="73800" cy="360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E829A271-7B61-454E-8271-4BD70EB06D2E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40423" y="4475884"/>
                  <a:ext cx="91440" cy="2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04599797-F0FF-4028-8E1D-3C5CBA1EB6C0}"/>
              </a:ext>
            </a:extLst>
          </p:cNvPr>
          <p:cNvGrpSpPr/>
          <p:nvPr/>
        </p:nvGrpSpPr>
        <p:grpSpPr>
          <a:xfrm>
            <a:off x="565783" y="4273924"/>
            <a:ext cx="685440" cy="221040"/>
            <a:chOff x="565783" y="4273924"/>
            <a:chExt cx="685440" cy="22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76F5A25E-30B0-4B4E-9610-F8278D6C32EE}"/>
                    </a:ext>
                  </a:extLst>
                </p14:cNvPr>
                <p14:cNvContentPartPr/>
                <p14:nvPr/>
              </p14:nvContentPartPr>
              <p14:xfrm>
                <a:off x="565783" y="4286164"/>
                <a:ext cx="115920" cy="20772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76F5A25E-30B0-4B4E-9610-F8278D6C32E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57143" y="4277164"/>
                  <a:ext cx="1335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A9DAE7DE-6BC6-4E15-9183-F14966016DE8}"/>
                    </a:ext>
                  </a:extLst>
                </p14:cNvPr>
                <p14:cNvContentPartPr/>
                <p14:nvPr/>
              </p14:nvContentPartPr>
              <p14:xfrm>
                <a:off x="711943" y="4300564"/>
                <a:ext cx="150840" cy="13536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A9DAE7DE-6BC6-4E15-9183-F14966016DE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02943" y="4291564"/>
                  <a:ext cx="1684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E557B85F-4EF0-44FD-8703-1B1A06DE7BF9}"/>
                    </a:ext>
                  </a:extLst>
                </p14:cNvPr>
                <p14:cNvContentPartPr/>
                <p14:nvPr/>
              </p14:nvContentPartPr>
              <p14:xfrm>
                <a:off x="800143" y="4360684"/>
                <a:ext cx="13680" cy="13428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E557B85F-4EF0-44FD-8703-1B1A06DE7BF9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91503" y="4352044"/>
                  <a:ext cx="3132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CF940F9A-12B2-41C1-A844-AB91C2C2C8F5}"/>
                    </a:ext>
                  </a:extLst>
                </p14:cNvPr>
                <p14:cNvContentPartPr/>
                <p14:nvPr/>
              </p14:nvContentPartPr>
              <p14:xfrm>
                <a:off x="961783" y="4374724"/>
                <a:ext cx="97920" cy="11844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CF940F9A-12B2-41C1-A844-AB91C2C2C8F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53143" y="4366084"/>
                  <a:ext cx="11556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AB0A417F-E5A2-42E2-9F77-1C6BE37A2AD5}"/>
                    </a:ext>
                  </a:extLst>
                </p14:cNvPr>
                <p14:cNvContentPartPr/>
                <p14:nvPr/>
              </p14:nvContentPartPr>
              <p14:xfrm>
                <a:off x="1062223" y="4380484"/>
                <a:ext cx="82080" cy="10332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AB0A417F-E5A2-42E2-9F77-1C6BE37A2AD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53583" y="4371484"/>
                  <a:ext cx="9972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20BA2E2E-EFDB-407B-BA28-D3447B78D7CE}"/>
                    </a:ext>
                  </a:extLst>
                </p14:cNvPr>
                <p14:cNvContentPartPr/>
                <p14:nvPr/>
              </p14:nvContentPartPr>
              <p14:xfrm>
                <a:off x="1132783" y="4273924"/>
                <a:ext cx="118440" cy="7452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20BA2E2E-EFDB-407B-BA28-D3447B78D7C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123783" y="4264924"/>
                  <a:ext cx="13608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F9738D5A-A966-4658-B62B-753D756D296A}"/>
                    </a:ext>
                  </a:extLst>
                </p14:cNvPr>
                <p14:cNvContentPartPr/>
                <p14:nvPr/>
              </p14:nvContentPartPr>
              <p14:xfrm>
                <a:off x="1190743" y="4302004"/>
                <a:ext cx="3600" cy="828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F9738D5A-A966-4658-B62B-753D756D296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182103" y="4293364"/>
                  <a:ext cx="21240" cy="100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7055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4068346268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1)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÷3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÷3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÷3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÷3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÷−4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÷9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÷9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÷−7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4)</a:t>
                          </a:r>
                          <a:r>
                            <a:rPr lang="en-US" sz="1400" b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÷−7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5)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÷−6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>
                            <a:solidFill>
                              <a:schemeClr val="dk1"/>
                            </a:solidFill>
                          </a:endParaRP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4068346268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6" t="-17134" r="-2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206" t="-17134" r="-1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206" t="-17134" r="-412" b="-1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561EED-A15C-4F58-B910-B2DA5C0BD94F}"/>
              </a:ext>
            </a:extLst>
          </p:cNvPr>
          <p:cNvSpPr/>
          <p:nvPr/>
        </p:nvSpPr>
        <p:spPr>
          <a:xfrm>
            <a:off x="3135226" y="1149111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94D9A5-3894-4D50-9935-747B0EB88794}"/>
              </a:ext>
            </a:extLst>
          </p:cNvPr>
          <p:cNvSpPr/>
          <p:nvPr/>
        </p:nvSpPr>
        <p:spPr>
          <a:xfrm>
            <a:off x="3144307" y="2872599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CC36FF-E9C9-419D-91F3-84B2F4B4ED88}"/>
              </a:ext>
            </a:extLst>
          </p:cNvPr>
          <p:cNvSpPr/>
          <p:nvPr/>
        </p:nvSpPr>
        <p:spPr>
          <a:xfrm>
            <a:off x="3144307" y="4617984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7AC1F6-B504-4C0A-A4EB-56E9161F7E01}"/>
              </a:ext>
            </a:extLst>
          </p:cNvPr>
          <p:cNvSpPr/>
          <p:nvPr/>
        </p:nvSpPr>
        <p:spPr>
          <a:xfrm>
            <a:off x="6089128" y="1139957"/>
            <a:ext cx="2811706" cy="5350452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74030-801E-4EB3-A30F-3304D23E5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678" y="1989661"/>
            <a:ext cx="2719388" cy="790575"/>
          </a:xfrm>
          <a:prstGeom prst="rect">
            <a:avLst/>
          </a:prstGeom>
        </p:spPr>
      </p:pic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2AE45E6-E84E-488B-A9F4-F294C8A740D4}"/>
              </a:ext>
            </a:extLst>
          </p:cNvPr>
          <p:cNvGrpSpPr/>
          <p:nvPr/>
        </p:nvGrpSpPr>
        <p:grpSpPr>
          <a:xfrm>
            <a:off x="434583" y="2465525"/>
            <a:ext cx="2360160" cy="155520"/>
            <a:chOff x="434583" y="2465525"/>
            <a:chExt cx="2360160" cy="15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8323E11-40E1-4A2E-9E5D-7E2F09FAA058}"/>
                    </a:ext>
                  </a:extLst>
                </p14:cNvPr>
                <p14:cNvContentPartPr/>
                <p14:nvPr/>
              </p14:nvContentPartPr>
              <p14:xfrm>
                <a:off x="444663" y="2483885"/>
                <a:ext cx="7920" cy="3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8323E11-40E1-4A2E-9E5D-7E2F09FAA05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35663" y="2474885"/>
                  <a:ext cx="2556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3627C72-9797-4A78-B334-393F96CCF05F}"/>
                    </a:ext>
                  </a:extLst>
                </p14:cNvPr>
                <p14:cNvContentPartPr/>
                <p14:nvPr/>
              </p14:nvContentPartPr>
              <p14:xfrm>
                <a:off x="434583" y="2492885"/>
                <a:ext cx="348840" cy="1134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3627C72-9797-4A78-B334-393F96CCF05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25943" y="2484245"/>
                  <a:ext cx="36648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E257A4D-224A-47DD-B6A8-6B8D224DC3BF}"/>
                    </a:ext>
                  </a:extLst>
                </p14:cNvPr>
                <p14:cNvContentPartPr/>
                <p14:nvPr/>
              </p14:nvContentPartPr>
              <p14:xfrm>
                <a:off x="843903" y="2598365"/>
                <a:ext cx="66960" cy="39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E257A4D-224A-47DD-B6A8-6B8D224DC3B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34903" y="2589725"/>
                  <a:ext cx="846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5CA1C36-07F9-4A4A-B794-6DDA1D5DAE6B}"/>
                    </a:ext>
                  </a:extLst>
                </p14:cNvPr>
                <p14:cNvContentPartPr/>
                <p14:nvPr/>
              </p14:nvContentPartPr>
              <p14:xfrm>
                <a:off x="766503" y="2492885"/>
                <a:ext cx="255600" cy="1162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5CA1C36-07F9-4A4A-B794-6DDA1D5DAE6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57863" y="2483885"/>
                  <a:ext cx="27324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F98767F-ADFB-4BB4-8547-39BF668D70A7}"/>
                    </a:ext>
                  </a:extLst>
                </p14:cNvPr>
                <p14:cNvContentPartPr/>
                <p14:nvPr/>
              </p14:nvContentPartPr>
              <p14:xfrm>
                <a:off x="1031823" y="2475605"/>
                <a:ext cx="592920" cy="1454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F98767F-ADFB-4BB4-8547-39BF668D70A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22823" y="2466605"/>
                  <a:ext cx="61056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C143E962-F88F-400E-B18F-5C11C75918F6}"/>
                    </a:ext>
                  </a:extLst>
                </p14:cNvPr>
                <p14:cNvContentPartPr/>
                <p14:nvPr/>
              </p14:nvContentPartPr>
              <p14:xfrm>
                <a:off x="1596303" y="2465525"/>
                <a:ext cx="611280" cy="13212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C143E962-F88F-400E-B18F-5C11C75918F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587663" y="2456885"/>
                  <a:ext cx="62892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E4858FF-CF7E-4884-8A0C-4D951DAF80ED}"/>
                    </a:ext>
                  </a:extLst>
                </p14:cNvPr>
                <p14:cNvContentPartPr/>
                <p14:nvPr/>
              </p14:nvContentPartPr>
              <p14:xfrm>
                <a:off x="2186343" y="2480285"/>
                <a:ext cx="608400" cy="13932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E4858FF-CF7E-4884-8A0C-4D951DAF80E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177703" y="2471285"/>
                  <a:ext cx="62604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3F28DDEC-543F-4447-BA82-ACAC89E01CEF}"/>
                    </a:ext>
                  </a:extLst>
                </p14:cNvPr>
                <p14:cNvContentPartPr/>
                <p14:nvPr/>
              </p14:nvContentPartPr>
              <p14:xfrm>
                <a:off x="684423" y="2513765"/>
                <a:ext cx="53640" cy="284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3F28DDEC-543F-4447-BA82-ACAC89E01CEF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75423" y="2504765"/>
                  <a:ext cx="7128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43C77AEA-782F-44EC-9929-D76C5CAB7E58}"/>
                    </a:ext>
                  </a:extLst>
                </p14:cNvPr>
                <p14:cNvContentPartPr/>
                <p14:nvPr/>
              </p14:nvContentPartPr>
              <p14:xfrm>
                <a:off x="738423" y="2508365"/>
                <a:ext cx="48960" cy="2880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43C77AEA-782F-44EC-9929-D76C5CAB7E5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29423" y="2499365"/>
                  <a:ext cx="666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FD5D89F6-EC7C-40E0-AAC0-3B7D35667277}"/>
                    </a:ext>
                  </a:extLst>
                </p14:cNvPr>
                <p14:cNvContentPartPr/>
                <p14:nvPr/>
              </p14:nvContentPartPr>
              <p14:xfrm>
                <a:off x="1262943" y="2513405"/>
                <a:ext cx="48600" cy="4068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FD5D89F6-EC7C-40E0-AAC0-3B7D3566727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253943" y="2504765"/>
                  <a:ext cx="6624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F4479C28-8AD2-499E-8CAA-76D31AE48F2F}"/>
                    </a:ext>
                  </a:extLst>
                </p14:cNvPr>
                <p14:cNvContentPartPr/>
                <p14:nvPr/>
              </p14:nvContentPartPr>
              <p14:xfrm>
                <a:off x="1322343" y="2509805"/>
                <a:ext cx="39240" cy="4032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F4479C28-8AD2-499E-8CAA-76D31AE48F2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313703" y="2500805"/>
                  <a:ext cx="5688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AED16EE-8086-49F0-B957-EE948933F0DC}"/>
                    </a:ext>
                  </a:extLst>
                </p14:cNvPr>
                <p14:cNvContentPartPr/>
                <p14:nvPr/>
              </p14:nvContentPartPr>
              <p14:xfrm>
                <a:off x="1851543" y="2517005"/>
                <a:ext cx="54000" cy="3564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AED16EE-8086-49F0-B957-EE948933F0D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842903" y="2508365"/>
                  <a:ext cx="7164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74A9614-80B7-4A90-A5BF-8961C178798C}"/>
                    </a:ext>
                  </a:extLst>
                </p14:cNvPr>
                <p14:cNvContentPartPr/>
                <p14:nvPr/>
              </p14:nvContentPartPr>
              <p14:xfrm>
                <a:off x="1914183" y="2511245"/>
                <a:ext cx="54000" cy="3816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74A9614-80B7-4A90-A5BF-8961C178798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905543" y="2502605"/>
                  <a:ext cx="7164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AB1B0A8-BB2A-451C-A49B-23DB3322EBE6}"/>
                    </a:ext>
                  </a:extLst>
                </p14:cNvPr>
                <p14:cNvContentPartPr/>
                <p14:nvPr/>
              </p14:nvContentPartPr>
              <p14:xfrm>
                <a:off x="2434383" y="2521325"/>
                <a:ext cx="44640" cy="3528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AB1B0A8-BB2A-451C-A49B-23DB3322EBE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425383" y="2512325"/>
                  <a:ext cx="6228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6D40C13-FA04-4BDB-A27D-34884825812D}"/>
                    </a:ext>
                  </a:extLst>
                </p14:cNvPr>
                <p14:cNvContentPartPr/>
                <p14:nvPr/>
              </p14:nvContentPartPr>
              <p14:xfrm>
                <a:off x="2483343" y="2520605"/>
                <a:ext cx="51840" cy="428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6D40C13-FA04-4BDB-A27D-34884825812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474343" y="2511605"/>
                  <a:ext cx="69480" cy="6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64853F4F-F8A0-4C27-9482-78FA57706051}"/>
              </a:ext>
            </a:extLst>
          </p:cNvPr>
          <p:cNvGrpSpPr/>
          <p:nvPr/>
        </p:nvGrpSpPr>
        <p:grpSpPr>
          <a:xfrm>
            <a:off x="1284543" y="2810045"/>
            <a:ext cx="488880" cy="272520"/>
            <a:chOff x="1284543" y="2810045"/>
            <a:chExt cx="488880" cy="272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C0FE7D7-5172-4143-96F9-5E9E278FA144}"/>
                    </a:ext>
                  </a:extLst>
                </p14:cNvPr>
                <p14:cNvContentPartPr/>
                <p14:nvPr/>
              </p14:nvContentPartPr>
              <p14:xfrm>
                <a:off x="1284543" y="2879525"/>
                <a:ext cx="77760" cy="54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C0FE7D7-5172-4143-96F9-5E9E278FA14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275903" y="2870885"/>
                  <a:ext cx="9540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D9715240-41A7-41C7-AD05-732B00592346}"/>
                    </a:ext>
                  </a:extLst>
                </p14:cNvPr>
                <p14:cNvContentPartPr/>
                <p14:nvPr/>
              </p14:nvContentPartPr>
              <p14:xfrm>
                <a:off x="1286703" y="2934965"/>
                <a:ext cx="48240" cy="468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D9715240-41A7-41C7-AD05-732B0059234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278063" y="2925965"/>
                  <a:ext cx="6588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86F8ED98-4A82-404B-88FB-B9D1A2A7474F}"/>
                    </a:ext>
                  </a:extLst>
                </p14:cNvPr>
                <p14:cNvContentPartPr/>
                <p14:nvPr/>
              </p14:nvContentPartPr>
              <p14:xfrm>
                <a:off x="1400103" y="2810045"/>
                <a:ext cx="190080" cy="10080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86F8ED98-4A82-404B-88FB-B9D1A2A7474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391463" y="2801405"/>
                  <a:ext cx="2077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0154BFB8-6A63-429B-9347-12831600DA8D}"/>
                    </a:ext>
                  </a:extLst>
                </p14:cNvPr>
                <p14:cNvContentPartPr/>
                <p14:nvPr/>
              </p14:nvContentPartPr>
              <p14:xfrm>
                <a:off x="1514943" y="2848565"/>
                <a:ext cx="7200" cy="11376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0154BFB8-6A63-429B-9347-12831600DA8D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505943" y="2839565"/>
                  <a:ext cx="2484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55E3F1DF-7FF6-439B-8AE4-246F9036E25D}"/>
                    </a:ext>
                  </a:extLst>
                </p14:cNvPr>
                <p14:cNvContentPartPr/>
                <p14:nvPr/>
              </p14:nvContentPartPr>
              <p14:xfrm>
                <a:off x="1612503" y="2843525"/>
                <a:ext cx="73800" cy="6336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55E3F1DF-7FF6-439B-8AE4-246F9036E25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603863" y="2834885"/>
                  <a:ext cx="9144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55FC4A97-E91A-42E2-A5FF-1AB20F041D1D}"/>
                    </a:ext>
                  </a:extLst>
                </p14:cNvPr>
                <p14:cNvContentPartPr/>
                <p14:nvPr/>
              </p14:nvContentPartPr>
              <p14:xfrm>
                <a:off x="1675503" y="2844245"/>
                <a:ext cx="75600" cy="6588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55FC4A97-E91A-42E2-A5FF-1AB20F041D1D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666503" y="2835245"/>
                  <a:ext cx="932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0F00559B-86CA-48C6-9243-7406ACCFF124}"/>
                    </a:ext>
                  </a:extLst>
                </p14:cNvPr>
                <p14:cNvContentPartPr/>
                <p14:nvPr/>
              </p14:nvContentPartPr>
              <p14:xfrm>
                <a:off x="1339263" y="3007685"/>
                <a:ext cx="413640" cy="1836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0F00559B-86CA-48C6-9243-7406ACCFF124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330263" y="2998685"/>
                  <a:ext cx="43128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A7DD0A5B-8E65-4BA7-9BCE-C0DB9DDC9B2C}"/>
                    </a:ext>
                  </a:extLst>
                </p14:cNvPr>
                <p14:cNvContentPartPr/>
                <p14:nvPr/>
              </p14:nvContentPartPr>
              <p14:xfrm>
                <a:off x="1372023" y="3068165"/>
                <a:ext cx="401400" cy="144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A7DD0A5B-8E65-4BA7-9BCE-C0DB9DDC9B2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363383" y="3059165"/>
                  <a:ext cx="419040" cy="3204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16" name="Picture 215">
            <a:extLst>
              <a:ext uri="{FF2B5EF4-FFF2-40B4-BE49-F238E27FC236}">
                <a16:creationId xmlns:a16="http://schemas.microsoft.com/office/drawing/2014/main" id="{4138C597-ED44-4DE0-ACDD-3C993DDCE5C8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242809" y="3913290"/>
            <a:ext cx="2629125" cy="1384068"/>
          </a:xfrm>
          <a:prstGeom prst="rect">
            <a:avLst/>
          </a:prstGeom>
        </p:spPr>
      </p:pic>
      <p:grpSp>
        <p:nvGrpSpPr>
          <p:cNvPr id="226" name="Group 225">
            <a:extLst>
              <a:ext uri="{FF2B5EF4-FFF2-40B4-BE49-F238E27FC236}">
                <a16:creationId xmlns:a16="http://schemas.microsoft.com/office/drawing/2014/main" id="{BB3C79C9-3DF8-4176-814F-973589E768CA}"/>
              </a:ext>
            </a:extLst>
          </p:cNvPr>
          <p:cNvGrpSpPr/>
          <p:nvPr/>
        </p:nvGrpSpPr>
        <p:grpSpPr>
          <a:xfrm>
            <a:off x="359729" y="4202306"/>
            <a:ext cx="193680" cy="624960"/>
            <a:chOff x="359729" y="4202306"/>
            <a:chExt cx="193680" cy="624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EDB2119B-252B-4898-965C-B7C6D42D609E}"/>
                    </a:ext>
                  </a:extLst>
                </p14:cNvPr>
                <p14:cNvContentPartPr/>
                <p14:nvPr/>
              </p14:nvContentPartPr>
              <p14:xfrm>
                <a:off x="364409" y="4202306"/>
                <a:ext cx="183960" cy="15300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EDB2119B-252B-4898-965C-B7C6D42D609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55409" y="4193666"/>
                  <a:ext cx="20160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356B7A43-AEE5-42EB-B148-0381C16FB2E5}"/>
                    </a:ext>
                  </a:extLst>
                </p14:cNvPr>
                <p14:cNvContentPartPr/>
                <p14:nvPr/>
              </p14:nvContentPartPr>
              <p14:xfrm>
                <a:off x="468449" y="4269266"/>
                <a:ext cx="5040" cy="2592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356B7A43-AEE5-42EB-B148-0381C16FB2E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59809" y="4260626"/>
                  <a:ext cx="226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ABBB4906-5C18-4FC3-810C-FE1D5BE8989E}"/>
                    </a:ext>
                  </a:extLst>
                </p14:cNvPr>
                <p14:cNvContentPartPr/>
                <p14:nvPr/>
              </p14:nvContentPartPr>
              <p14:xfrm>
                <a:off x="359729" y="4347746"/>
                <a:ext cx="193680" cy="18900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ABBB4906-5C18-4FC3-810C-FE1D5BE8989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51089" y="4338746"/>
                  <a:ext cx="2113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D82A6ED3-92C3-491F-B51B-2D92377CB844}"/>
                    </a:ext>
                  </a:extLst>
                </p14:cNvPr>
                <p14:cNvContentPartPr/>
                <p14:nvPr/>
              </p14:nvContentPartPr>
              <p14:xfrm>
                <a:off x="458369" y="4429826"/>
                <a:ext cx="6840" cy="4896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D82A6ED3-92C3-491F-B51B-2D92377CB84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9369" y="4421186"/>
                  <a:ext cx="2448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AEF8E9D5-3B18-4BF5-B4EA-EA91ED04B819}"/>
                    </a:ext>
                  </a:extLst>
                </p14:cNvPr>
                <p14:cNvContentPartPr/>
                <p14:nvPr/>
              </p14:nvContentPartPr>
              <p14:xfrm>
                <a:off x="364409" y="4521266"/>
                <a:ext cx="170280" cy="16812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AEF8E9D5-3B18-4BF5-B4EA-EA91ED04B81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55769" y="4512266"/>
                  <a:ext cx="1879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05784CE2-BC56-4982-8E12-5424545D8D18}"/>
                    </a:ext>
                  </a:extLst>
                </p14:cNvPr>
                <p14:cNvContentPartPr/>
                <p14:nvPr/>
              </p14:nvContentPartPr>
              <p14:xfrm>
                <a:off x="459089" y="4593626"/>
                <a:ext cx="2520" cy="2880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05784CE2-BC56-4982-8E12-5424545D8D1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50089" y="4584986"/>
                  <a:ext cx="2016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1D260AA1-C93C-48A0-84A6-37924EBCF944}"/>
                    </a:ext>
                  </a:extLst>
                </p14:cNvPr>
                <p14:cNvContentPartPr/>
                <p14:nvPr/>
              </p14:nvContentPartPr>
              <p14:xfrm>
                <a:off x="373409" y="4687586"/>
                <a:ext cx="4680" cy="13968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1D260AA1-C93C-48A0-84A6-37924EBCF94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64769" y="4678586"/>
                  <a:ext cx="2232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330983B6-4C11-4F63-BDE0-FBD44C5645AB}"/>
                    </a:ext>
                  </a:extLst>
                </p14:cNvPr>
                <p14:cNvContentPartPr/>
                <p14:nvPr/>
              </p14:nvContentPartPr>
              <p14:xfrm>
                <a:off x="449369" y="4737626"/>
                <a:ext cx="11160" cy="4068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330983B6-4C11-4F63-BDE0-FBD44C5645A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40729" y="4728986"/>
                  <a:ext cx="28800" cy="5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9FCA942D-A666-425F-BFF4-33C16B7138C5}"/>
              </a:ext>
            </a:extLst>
          </p:cNvPr>
          <p:cNvGrpSpPr/>
          <p:nvPr/>
        </p:nvGrpSpPr>
        <p:grpSpPr>
          <a:xfrm>
            <a:off x="1427849" y="5397866"/>
            <a:ext cx="344880" cy="171720"/>
            <a:chOff x="1427849" y="5397866"/>
            <a:chExt cx="344880" cy="17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545283F3-1768-414D-8439-0DE14DE25913}"/>
                    </a:ext>
                  </a:extLst>
                </p14:cNvPr>
                <p14:cNvContentPartPr/>
                <p14:nvPr/>
              </p14:nvContentPartPr>
              <p14:xfrm>
                <a:off x="1427849" y="5467706"/>
                <a:ext cx="63360" cy="468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545283F3-1768-414D-8439-0DE14DE2591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418849" y="5458706"/>
                  <a:ext cx="8100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3BF0AFA6-5268-4EBF-8E19-DAD2B255ECC0}"/>
                    </a:ext>
                  </a:extLst>
                </p14:cNvPr>
                <p14:cNvContentPartPr/>
                <p14:nvPr/>
              </p14:nvContentPartPr>
              <p14:xfrm>
                <a:off x="1445849" y="5513786"/>
                <a:ext cx="48600" cy="1008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3BF0AFA6-5268-4EBF-8E19-DAD2B255ECC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437209" y="5504786"/>
                  <a:ext cx="662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10F382A8-61AA-44D1-B5B0-11A22496427C}"/>
                    </a:ext>
                  </a:extLst>
                </p14:cNvPr>
                <p14:cNvContentPartPr/>
                <p14:nvPr/>
              </p14:nvContentPartPr>
              <p14:xfrm>
                <a:off x="1569329" y="5397866"/>
                <a:ext cx="203400" cy="10512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10F382A8-61AA-44D1-B5B0-11A22496427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60689" y="5388866"/>
                  <a:ext cx="22104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A9CAAF97-4A00-45C1-A7AF-E6F1FCA658CF}"/>
                    </a:ext>
                  </a:extLst>
                </p14:cNvPr>
                <p14:cNvContentPartPr/>
                <p14:nvPr/>
              </p14:nvContentPartPr>
              <p14:xfrm>
                <a:off x="1661489" y="5408306"/>
                <a:ext cx="10800" cy="16128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A9CAAF97-4A00-45C1-A7AF-E6F1FCA658C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652489" y="5399306"/>
                  <a:ext cx="28440" cy="178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1225D0F8-D8BE-429E-871D-EFEEC68120B9}"/>
              </a:ext>
            </a:extLst>
          </p:cNvPr>
          <p:cNvGrpSpPr/>
          <p:nvPr/>
        </p:nvGrpSpPr>
        <p:grpSpPr>
          <a:xfrm>
            <a:off x="1523969" y="5645259"/>
            <a:ext cx="371520" cy="129960"/>
            <a:chOff x="1523969" y="5645259"/>
            <a:chExt cx="371520" cy="12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0CD2A565-0702-412A-AADF-07158C3CFAEC}"/>
                    </a:ext>
                  </a:extLst>
                </p14:cNvPr>
                <p14:cNvContentPartPr/>
                <p14:nvPr/>
              </p14:nvContentPartPr>
              <p14:xfrm>
                <a:off x="1523969" y="5645259"/>
                <a:ext cx="367920" cy="7884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0CD2A565-0702-412A-AADF-07158C3CFAEC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515329" y="5636259"/>
                  <a:ext cx="38556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AB57DB30-2FDE-44BB-9164-6D5F0AA9DE7A}"/>
                    </a:ext>
                  </a:extLst>
                </p14:cNvPr>
                <p14:cNvContentPartPr/>
                <p14:nvPr/>
              </p14:nvContentPartPr>
              <p14:xfrm>
                <a:off x="1600649" y="5724819"/>
                <a:ext cx="294840" cy="5040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AB57DB30-2FDE-44BB-9164-6D5F0AA9DE7A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591649" y="5715819"/>
                  <a:ext cx="312480" cy="68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778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422321437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1)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1400" dirty="0"/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÷3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sz="1400" dirty="0"/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Simplify the following:</a:t>
                          </a: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US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÷9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÷9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÷−7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4)</a:t>
                          </a:r>
                          <a:r>
                            <a:rPr lang="en-US" sz="1400" b="0" dirty="0">
                              <a:solidFill>
                                <a:schemeClr val="dk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dk1"/>
                              </a:solidFill>
                            </a:rPr>
                            <a:t>5)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÷−6</m:t>
                              </m:r>
                            </m:oMath>
                          </a14:m>
                          <a:endParaRPr lang="en-GB" sz="1400" dirty="0"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sz="1400" dirty="0">
                            <a:solidFill>
                              <a:schemeClr val="dk1"/>
                            </a:solidFill>
                          </a:endParaRPr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0" name="Google Shape;120;ga2e4b46b51_0_0"/>
              <p:cNvGraphicFramePr/>
              <p:nvPr>
                <p:extLst>
                  <p:ext uri="{D42A27DB-BD31-4B8C-83A1-F6EECF244321}">
                    <p14:modId xmlns:p14="http://schemas.microsoft.com/office/powerpoint/2010/main" val="1422321437"/>
                  </p:ext>
                </p:extLst>
              </p:nvPr>
            </p:nvGraphicFramePr>
            <p:xfrm>
              <a:off x="130629" y="154380"/>
              <a:ext cx="8882742" cy="6614555"/>
            </p:xfrm>
            <a:graphic>
              <a:graphicData uri="http://schemas.openxmlformats.org/drawingml/2006/table">
                <a:tbl>
                  <a:tblPr>
                    <a:noFill/>
                    <a:tableStyleId>{2572A604-6930-44FA-8A8C-41554DEEE212}</a:tableStyleId>
                  </a:tblPr>
                  <a:tblGrid>
                    <a:gridCol w="29609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609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33945">
                    <a:tc gridSpan="3"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b="1" dirty="0"/>
                            <a:t>Simplifying expressions</a:t>
                          </a:r>
                          <a:endParaRPr b="1" dirty="0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7956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I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4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/>
                            <a:t>WE DO</a:t>
                          </a:r>
                          <a:endParaRPr sz="180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lang="en-GB" sz="1800" dirty="0"/>
                            <a:t>YOU DO</a:t>
                          </a:r>
                          <a:endParaRPr sz="1800" dirty="0"/>
                        </a:p>
                      </a:txBody>
                      <a:tcPr marL="91425" marR="91425" marT="91425" marB="91425" anchor="ctr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rgbClr val="D9EAD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652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6" t="-17134" r="-2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206" t="-17134" r="-100412" b="-1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25" marR="91425" marT="91425" marB="91425">
                        <a:lnL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0206" t="-17134" r="-412" b="-1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561EED-A15C-4F58-B910-B2DA5C0BD94F}"/>
              </a:ext>
            </a:extLst>
          </p:cNvPr>
          <p:cNvSpPr/>
          <p:nvPr/>
        </p:nvSpPr>
        <p:spPr>
          <a:xfrm>
            <a:off x="3139327" y="1190143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94D9A5-3894-4D50-9935-747B0EB88794}"/>
              </a:ext>
            </a:extLst>
          </p:cNvPr>
          <p:cNvSpPr/>
          <p:nvPr/>
        </p:nvSpPr>
        <p:spPr>
          <a:xfrm>
            <a:off x="3149575" y="2897202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CC36FF-E9C9-419D-91F3-84B2F4B4ED88}"/>
              </a:ext>
            </a:extLst>
          </p:cNvPr>
          <p:cNvSpPr/>
          <p:nvPr/>
        </p:nvSpPr>
        <p:spPr>
          <a:xfrm>
            <a:off x="3148235" y="4604261"/>
            <a:ext cx="2811706" cy="1669225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F7AC1F6-B504-4C0A-A4EB-56E9161F7E01}"/>
              </a:ext>
            </a:extLst>
          </p:cNvPr>
          <p:cNvSpPr/>
          <p:nvPr/>
        </p:nvSpPr>
        <p:spPr>
          <a:xfrm>
            <a:off x="6093229" y="1180989"/>
            <a:ext cx="2811706" cy="5350452"/>
          </a:xfrm>
          <a:prstGeom prst="roundRect">
            <a:avLst>
              <a:gd name="adj" fmla="val 357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?</a:t>
            </a:r>
            <a:endParaRPr lang="en-GB" sz="4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B334D0-7205-46F2-B6FA-9765D56810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0" y="2047099"/>
            <a:ext cx="1888742" cy="1381901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0982882A-1296-4479-8FFA-85AAE7F8FBCD}"/>
              </a:ext>
            </a:extLst>
          </p:cNvPr>
          <p:cNvGrpSpPr/>
          <p:nvPr/>
        </p:nvGrpSpPr>
        <p:grpSpPr>
          <a:xfrm>
            <a:off x="478292" y="2108751"/>
            <a:ext cx="163800" cy="550440"/>
            <a:chOff x="478292" y="2108751"/>
            <a:chExt cx="163800" cy="55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EFF2FD6-7EA5-443A-8562-5492CDA646A7}"/>
                    </a:ext>
                  </a:extLst>
                </p14:cNvPr>
                <p14:cNvContentPartPr/>
                <p14:nvPr/>
              </p14:nvContentPartPr>
              <p14:xfrm>
                <a:off x="478292" y="2156271"/>
                <a:ext cx="360" cy="46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EFF2FD6-7EA5-443A-8562-5492CDA646A7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9292" y="2147631"/>
                  <a:ext cx="1800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9F5A2C7-2837-4304-A508-7399921A9551}"/>
                    </a:ext>
                  </a:extLst>
                </p14:cNvPr>
                <p14:cNvContentPartPr/>
                <p14:nvPr/>
              </p14:nvContentPartPr>
              <p14:xfrm>
                <a:off x="490892" y="2108751"/>
                <a:ext cx="151200" cy="514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9F5A2C7-2837-4304-A508-7399921A955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1892" y="2100111"/>
                  <a:ext cx="16884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512A956-474D-49A3-9E75-5662895094FD}"/>
                    </a:ext>
                  </a:extLst>
                </p14:cNvPr>
                <p14:cNvContentPartPr/>
                <p14:nvPr/>
              </p14:nvContentPartPr>
              <p14:xfrm>
                <a:off x="515372" y="2122071"/>
                <a:ext cx="120600" cy="5371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512A956-474D-49A3-9E75-5662895094F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06732" y="2113431"/>
                  <a:ext cx="138240" cy="55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9CD1E0D-11F9-4451-8F98-8BD254CEFAB3}"/>
                    </a:ext>
                  </a:extLst>
                </p14:cNvPr>
                <p14:cNvContentPartPr/>
                <p14:nvPr/>
              </p14:nvContentPartPr>
              <p14:xfrm>
                <a:off x="532652" y="2360751"/>
                <a:ext cx="26280" cy="53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9CD1E0D-11F9-4451-8F98-8BD254CEFAB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24012" y="2351751"/>
                  <a:ext cx="439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B989FC4-D4EB-4522-BB1B-723CF8D08845}"/>
                    </a:ext>
                  </a:extLst>
                </p14:cNvPr>
                <p14:cNvContentPartPr/>
                <p14:nvPr/>
              </p14:nvContentPartPr>
              <p14:xfrm>
                <a:off x="550652" y="2324031"/>
                <a:ext cx="41400" cy="5292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B989FC4-D4EB-4522-BB1B-723CF8D0884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1652" y="2315031"/>
                  <a:ext cx="59040" cy="7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17E97C8-50BA-4086-8938-DA138A70717B}"/>
              </a:ext>
            </a:extLst>
          </p:cNvPr>
          <p:cNvGrpSpPr/>
          <p:nvPr/>
        </p:nvGrpSpPr>
        <p:grpSpPr>
          <a:xfrm>
            <a:off x="501692" y="2632551"/>
            <a:ext cx="175320" cy="549720"/>
            <a:chOff x="501692" y="2632551"/>
            <a:chExt cx="175320" cy="549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8200F32-B4F8-4CDF-B9A5-C8129E642FAD}"/>
                    </a:ext>
                  </a:extLst>
                </p14:cNvPr>
                <p14:cNvContentPartPr/>
                <p14:nvPr/>
              </p14:nvContentPartPr>
              <p14:xfrm>
                <a:off x="501692" y="2632551"/>
                <a:ext cx="175320" cy="5497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8200F32-B4F8-4CDF-B9A5-C8129E642FA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93052" y="2623551"/>
                  <a:ext cx="192960" cy="56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C19F147-A639-4836-82CD-A2AEAD930696}"/>
                    </a:ext>
                  </a:extLst>
                </p14:cNvPr>
                <p14:cNvContentPartPr/>
                <p14:nvPr/>
              </p14:nvContentPartPr>
              <p14:xfrm>
                <a:off x="561092" y="2833791"/>
                <a:ext cx="28800" cy="576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C19F147-A639-4836-82CD-A2AEAD93069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52452" y="2824791"/>
                  <a:ext cx="4644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5091ECA-B5A2-45BC-AB74-1829FBD8400E}"/>
                    </a:ext>
                  </a:extLst>
                </p14:cNvPr>
                <p14:cNvContentPartPr/>
                <p14:nvPr/>
              </p14:nvContentPartPr>
              <p14:xfrm>
                <a:off x="587732" y="2794551"/>
                <a:ext cx="38160" cy="568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5091ECA-B5A2-45BC-AB74-1829FBD8400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79092" y="2785551"/>
                  <a:ext cx="55800" cy="74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0E4CEED0-CE9C-40B2-99DC-23C543FBFDC9}"/>
              </a:ext>
            </a:extLst>
          </p:cNvPr>
          <p:cNvGrpSpPr/>
          <p:nvPr/>
        </p:nvGrpSpPr>
        <p:grpSpPr>
          <a:xfrm>
            <a:off x="218012" y="3908235"/>
            <a:ext cx="166680" cy="174600"/>
            <a:chOff x="218012" y="3768535"/>
            <a:chExt cx="166680" cy="17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28F71EE3-5481-4919-9B9B-C06A40F50A15}"/>
                    </a:ext>
                  </a:extLst>
                </p14:cNvPr>
                <p14:cNvContentPartPr/>
                <p14:nvPr/>
              </p14:nvContentPartPr>
              <p14:xfrm>
                <a:off x="218012" y="3778255"/>
                <a:ext cx="94320" cy="96480"/>
              </p14:xfrm>
            </p:contentPart>
          </mc:Choice>
          <mc:Fallback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28F71EE3-5481-4919-9B9B-C06A40F50A1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09012" y="3769615"/>
                  <a:ext cx="11196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65A97CC9-CC9C-4C91-B221-F0AF1BBBF031}"/>
                    </a:ext>
                  </a:extLst>
                </p14:cNvPr>
                <p14:cNvContentPartPr/>
                <p14:nvPr/>
              </p14:nvContentPartPr>
              <p14:xfrm>
                <a:off x="332132" y="3768535"/>
                <a:ext cx="52560" cy="6912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65A97CC9-CC9C-4C91-B221-F0AF1BBBF03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3132" y="3759895"/>
                  <a:ext cx="7020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2032B208-2A26-43E1-BFC2-0B8EFC9D0690}"/>
                    </a:ext>
                  </a:extLst>
                </p14:cNvPr>
                <p14:cNvContentPartPr/>
                <p14:nvPr/>
              </p14:nvContentPartPr>
              <p14:xfrm>
                <a:off x="228092" y="3896695"/>
                <a:ext cx="147600" cy="46440"/>
              </p14:xfrm>
            </p:contentPart>
          </mc:Choice>
          <mc:Fallback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2032B208-2A26-43E1-BFC2-0B8EFC9D069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19452" y="3888055"/>
                  <a:ext cx="165240" cy="6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AEE3D87A-26E3-4387-BED7-BF4D8C4BEEE2}"/>
              </a:ext>
            </a:extLst>
          </p:cNvPr>
          <p:cNvGrpSpPr/>
          <p:nvPr/>
        </p:nvGrpSpPr>
        <p:grpSpPr>
          <a:xfrm>
            <a:off x="544892" y="3919755"/>
            <a:ext cx="755640" cy="376920"/>
            <a:chOff x="544892" y="3780055"/>
            <a:chExt cx="755640" cy="376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784D2F87-8900-4BE4-A6F3-BF04FFC5E9BF}"/>
                    </a:ext>
                  </a:extLst>
                </p14:cNvPr>
                <p14:cNvContentPartPr/>
                <p14:nvPr/>
              </p14:nvContentPartPr>
              <p14:xfrm>
                <a:off x="568292" y="3780055"/>
                <a:ext cx="85320" cy="174960"/>
              </p14:xfrm>
            </p:contentPart>
          </mc:Choice>
          <mc:Fallback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784D2F87-8900-4BE4-A6F3-BF04FFC5E9B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59652" y="3771415"/>
                  <a:ext cx="10296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E9DE4550-9EF3-4002-8304-6E3C12E56053}"/>
                    </a:ext>
                  </a:extLst>
                </p14:cNvPr>
                <p14:cNvContentPartPr/>
                <p14:nvPr/>
              </p14:nvContentPartPr>
              <p14:xfrm>
                <a:off x="705812" y="3874375"/>
                <a:ext cx="47160" cy="43200"/>
              </p14:xfrm>
            </p:contentPart>
          </mc:Choice>
          <mc:Fallback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E9DE4550-9EF3-4002-8304-6E3C12E5605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97172" y="3865375"/>
                  <a:ext cx="6480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5C80C7B8-828D-4DCC-A33D-602E015501C1}"/>
                    </a:ext>
                  </a:extLst>
                </p14:cNvPr>
                <p14:cNvContentPartPr/>
                <p14:nvPr/>
              </p14:nvContentPartPr>
              <p14:xfrm>
                <a:off x="706532" y="3892375"/>
                <a:ext cx="33480" cy="1872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5C80C7B8-828D-4DCC-A33D-602E015501C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97532" y="3883375"/>
                  <a:ext cx="511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A6EE9500-9BD8-42D1-B422-6DAAC97AACA3}"/>
                    </a:ext>
                  </a:extLst>
                </p14:cNvPr>
                <p14:cNvContentPartPr/>
                <p14:nvPr/>
              </p14:nvContentPartPr>
              <p14:xfrm>
                <a:off x="800852" y="3853855"/>
                <a:ext cx="58320" cy="5832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A6EE9500-9BD8-42D1-B422-6DAAC97AACA3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92212" y="3845215"/>
                  <a:ext cx="7596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3CE69213-08DF-4C19-A1E0-A39F62017293}"/>
                    </a:ext>
                  </a:extLst>
                </p14:cNvPr>
                <p14:cNvContentPartPr/>
                <p14:nvPr/>
              </p14:nvContentPartPr>
              <p14:xfrm>
                <a:off x="857012" y="3836575"/>
                <a:ext cx="48600" cy="7452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3CE69213-08DF-4C19-A1E0-A39F6201729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48012" y="3827575"/>
                  <a:ext cx="6624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863F003B-F0EC-4412-B796-8BC05D3CD22B}"/>
                    </a:ext>
                  </a:extLst>
                </p14:cNvPr>
                <p14:cNvContentPartPr/>
                <p14:nvPr/>
              </p14:nvContentPartPr>
              <p14:xfrm>
                <a:off x="960332" y="3845575"/>
                <a:ext cx="43920" cy="4320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863F003B-F0EC-4412-B796-8BC05D3CD22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51692" y="3836935"/>
                  <a:ext cx="6156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0869F54B-6C40-4F3D-A66A-C588D6FAB84D}"/>
                    </a:ext>
                  </a:extLst>
                </p14:cNvPr>
                <p14:cNvContentPartPr/>
                <p14:nvPr/>
              </p14:nvContentPartPr>
              <p14:xfrm>
                <a:off x="950252" y="3853855"/>
                <a:ext cx="45000" cy="38160"/>
              </p14:xfrm>
            </p:contentPart>
          </mc:Choice>
          <mc:Fallback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0869F54B-6C40-4F3D-A66A-C588D6FAB84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41252" y="3845215"/>
                  <a:ext cx="6264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C67D4FC8-0080-4882-AA3B-0376079DC373}"/>
                    </a:ext>
                  </a:extLst>
                </p14:cNvPr>
                <p14:cNvContentPartPr/>
                <p14:nvPr/>
              </p14:nvContentPartPr>
              <p14:xfrm>
                <a:off x="1046012" y="3840895"/>
                <a:ext cx="58680" cy="6048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C67D4FC8-0080-4882-AA3B-0376079DC37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37012" y="3832255"/>
                  <a:ext cx="7632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AE103DDD-ACC8-4835-A9D3-BC02760C44E7}"/>
                    </a:ext>
                  </a:extLst>
                </p14:cNvPr>
                <p14:cNvContentPartPr/>
                <p14:nvPr/>
              </p14:nvContentPartPr>
              <p14:xfrm>
                <a:off x="1105772" y="3817855"/>
                <a:ext cx="32760" cy="7740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AE103DDD-ACC8-4835-A9D3-BC02760C44E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97132" y="3808855"/>
                  <a:ext cx="5040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887811F-0123-48BE-A165-2C8E92ABDFA9}"/>
                    </a:ext>
                  </a:extLst>
                </p14:cNvPr>
                <p14:cNvContentPartPr/>
                <p14:nvPr/>
              </p14:nvContentPartPr>
              <p14:xfrm>
                <a:off x="544892" y="3973375"/>
                <a:ext cx="611280" cy="403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887811F-0123-48BE-A165-2C8E92ABDFA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36252" y="3964735"/>
                  <a:ext cx="62892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5C2AD6D-E24C-44A8-9BA4-2BD8EE23A8BD}"/>
                    </a:ext>
                  </a:extLst>
                </p14:cNvPr>
                <p14:cNvContentPartPr/>
                <p14:nvPr/>
              </p14:nvContentPartPr>
              <p14:xfrm>
                <a:off x="656852" y="4051495"/>
                <a:ext cx="104760" cy="1015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5C2AD6D-E24C-44A8-9BA4-2BD8EE23A8B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47852" y="4042855"/>
                  <a:ext cx="12240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D98B6BF1-90C9-4F7C-91F8-DA90A0FDCE1C}"/>
                    </a:ext>
                  </a:extLst>
                </p14:cNvPr>
                <p14:cNvContentPartPr/>
                <p14:nvPr/>
              </p14:nvContentPartPr>
              <p14:xfrm>
                <a:off x="818132" y="4095775"/>
                <a:ext cx="77400" cy="612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D98B6BF1-90C9-4F7C-91F8-DA90A0FDCE1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09492" y="4086775"/>
                  <a:ext cx="9504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5AC4A39-D20E-40D5-98BF-C686FD4C9B65}"/>
                    </a:ext>
                  </a:extLst>
                </p14:cNvPr>
                <p14:cNvContentPartPr/>
                <p14:nvPr/>
              </p14:nvContentPartPr>
              <p14:xfrm>
                <a:off x="822812" y="4108375"/>
                <a:ext cx="52560" cy="396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5AC4A39-D20E-40D5-98BF-C686FD4C9B6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14172" y="4099375"/>
                  <a:ext cx="7020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EBB325A9-914B-4EDB-8CD7-5C5315B09FE0}"/>
                    </a:ext>
                  </a:extLst>
                </p14:cNvPr>
                <p14:cNvContentPartPr/>
                <p14:nvPr/>
              </p14:nvContentPartPr>
              <p14:xfrm>
                <a:off x="918932" y="4062655"/>
                <a:ext cx="77400" cy="6012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EBB325A9-914B-4EDB-8CD7-5C5315B09FE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10292" y="4053655"/>
                  <a:ext cx="950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9A1FC94-D729-46DE-9540-9B7C8D7FBDEF}"/>
                    </a:ext>
                  </a:extLst>
                </p14:cNvPr>
                <p14:cNvContentPartPr/>
                <p14:nvPr/>
              </p14:nvContentPartPr>
              <p14:xfrm>
                <a:off x="997412" y="4055455"/>
                <a:ext cx="58320" cy="716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9A1FC94-D729-46DE-9540-9B7C8D7FBDE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88772" y="4046455"/>
                  <a:ext cx="7596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C125174C-226B-4951-95B3-38D4CEF7FE31}"/>
                    </a:ext>
                  </a:extLst>
                </p14:cNvPr>
                <p14:cNvContentPartPr/>
                <p14:nvPr/>
              </p14:nvContentPartPr>
              <p14:xfrm>
                <a:off x="1236452" y="3910735"/>
                <a:ext cx="26280" cy="25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C125174C-226B-4951-95B3-38D4CEF7FE31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227812" y="3901735"/>
                  <a:ext cx="4392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34E3155B-37E8-4082-96B3-0508032EFE5F}"/>
                    </a:ext>
                  </a:extLst>
                </p14:cNvPr>
                <p14:cNvContentPartPr/>
                <p14:nvPr/>
              </p14:nvContentPartPr>
              <p14:xfrm>
                <a:off x="1240772" y="3962215"/>
                <a:ext cx="59760" cy="72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34E3155B-37E8-4082-96B3-0508032EFE5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231772" y="3953215"/>
                  <a:ext cx="77400" cy="24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37E44EE3-5C8E-4053-B0E1-E04046A97EDF}"/>
              </a:ext>
            </a:extLst>
          </p:cNvPr>
          <p:cNvGrpSpPr/>
          <p:nvPr/>
        </p:nvGrpSpPr>
        <p:grpSpPr>
          <a:xfrm>
            <a:off x="1323487" y="3868095"/>
            <a:ext cx="715320" cy="396000"/>
            <a:chOff x="1399532" y="3729295"/>
            <a:chExt cx="715320" cy="396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A7EB52E1-92F3-444C-9228-394CF584BDDF}"/>
                    </a:ext>
                  </a:extLst>
                </p14:cNvPr>
                <p14:cNvContentPartPr/>
                <p14:nvPr/>
              </p14:nvContentPartPr>
              <p14:xfrm>
                <a:off x="1399532" y="3762055"/>
                <a:ext cx="186120" cy="19584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A7EB52E1-92F3-444C-9228-394CF584BDDF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390532" y="3753055"/>
                  <a:ext cx="20376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DCCFCF1E-F968-4C29-9C38-46B2C9E477B2}"/>
                    </a:ext>
                  </a:extLst>
                </p14:cNvPr>
                <p14:cNvContentPartPr/>
                <p14:nvPr/>
              </p14:nvContentPartPr>
              <p14:xfrm>
                <a:off x="1505012" y="3965455"/>
                <a:ext cx="158400" cy="15012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DCCFCF1E-F968-4C29-9C38-46B2C9E477B2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496372" y="3956815"/>
                  <a:ext cx="1760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590B05BF-DD34-4DF7-83F8-0532B17BBA04}"/>
                    </a:ext>
                  </a:extLst>
                </p14:cNvPr>
                <p14:cNvContentPartPr/>
                <p14:nvPr/>
              </p14:nvContentPartPr>
              <p14:xfrm>
                <a:off x="1988492" y="3729295"/>
                <a:ext cx="126360" cy="13140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590B05BF-DD34-4DF7-83F8-0532B17BBA0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979852" y="3720295"/>
                  <a:ext cx="14400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782CD1D7-F118-48F2-AF5A-3027BD58EF84}"/>
                    </a:ext>
                  </a:extLst>
                </p14:cNvPr>
                <p14:cNvContentPartPr/>
                <p14:nvPr/>
              </p14:nvContentPartPr>
              <p14:xfrm>
                <a:off x="1823252" y="3973015"/>
                <a:ext cx="115560" cy="15228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782CD1D7-F118-48F2-AF5A-3027BD58EF84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814252" y="3964375"/>
                  <a:ext cx="133200" cy="169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B53BB859-E40C-4B8D-9A28-EF7132666F18}"/>
              </a:ext>
            </a:extLst>
          </p:cNvPr>
          <p:cNvGrpSpPr/>
          <p:nvPr/>
        </p:nvGrpSpPr>
        <p:grpSpPr>
          <a:xfrm>
            <a:off x="1395847" y="3856215"/>
            <a:ext cx="1420560" cy="374760"/>
            <a:chOff x="1471892" y="3717415"/>
            <a:chExt cx="1420560" cy="37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89EEA742-116F-401D-BF9F-7F46713D0217}"/>
                    </a:ext>
                  </a:extLst>
                </p14:cNvPr>
                <p14:cNvContentPartPr/>
                <p14:nvPr/>
              </p14:nvContentPartPr>
              <p14:xfrm>
                <a:off x="1471892" y="3767815"/>
                <a:ext cx="84960" cy="11340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89EEA742-116F-401D-BF9F-7F46713D0217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463252" y="3758815"/>
                  <a:ext cx="1026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95A7FD8E-3A5D-47BB-85E6-A2F2AF47D7C5}"/>
                    </a:ext>
                  </a:extLst>
                </p14:cNvPr>
                <p14:cNvContentPartPr/>
                <p14:nvPr/>
              </p14:nvContentPartPr>
              <p14:xfrm>
                <a:off x="1622732" y="3809575"/>
                <a:ext cx="61200" cy="5940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95A7FD8E-3A5D-47BB-85E6-A2F2AF47D7C5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614092" y="3800575"/>
                  <a:ext cx="7884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CA3AF65-005A-4910-80E1-AE1CAD2B184E}"/>
                    </a:ext>
                  </a:extLst>
                </p14:cNvPr>
                <p14:cNvContentPartPr/>
                <p14:nvPr/>
              </p14:nvContentPartPr>
              <p14:xfrm>
                <a:off x="1628852" y="3811735"/>
                <a:ext cx="49320" cy="5184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CA3AF65-005A-4910-80E1-AE1CAD2B184E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619852" y="3803095"/>
                  <a:ext cx="669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1918AE8B-2766-4E1F-93F0-ECD5D1948D7C}"/>
                    </a:ext>
                  </a:extLst>
                </p14:cNvPr>
                <p14:cNvContentPartPr/>
                <p14:nvPr/>
              </p14:nvContentPartPr>
              <p14:xfrm>
                <a:off x="1714172" y="3744055"/>
                <a:ext cx="96120" cy="12708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1918AE8B-2766-4E1F-93F0-ECD5D1948D7C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705172" y="3735055"/>
                  <a:ext cx="11376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D54E1767-CC7E-4BD5-98C6-DD68AB92F455}"/>
                    </a:ext>
                  </a:extLst>
                </p14:cNvPr>
                <p14:cNvContentPartPr/>
                <p14:nvPr/>
              </p14:nvContentPartPr>
              <p14:xfrm>
                <a:off x="1848452" y="3803455"/>
                <a:ext cx="72000" cy="6624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D54E1767-CC7E-4BD5-98C6-DD68AB92F455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839452" y="3794815"/>
                  <a:ext cx="8964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15A48F2A-22C9-4EF5-AD3D-974F574CE2F9}"/>
                    </a:ext>
                  </a:extLst>
                </p14:cNvPr>
                <p14:cNvContentPartPr/>
                <p14:nvPr/>
              </p14:nvContentPartPr>
              <p14:xfrm>
                <a:off x="1848452" y="3811735"/>
                <a:ext cx="51120" cy="2952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15A48F2A-22C9-4EF5-AD3D-974F574CE2F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839452" y="3803095"/>
                  <a:ext cx="6876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AFC62B95-4DCD-4100-87A2-0D347E17815F}"/>
                    </a:ext>
                  </a:extLst>
                </p14:cNvPr>
                <p14:cNvContentPartPr/>
                <p14:nvPr/>
              </p14:nvContentPartPr>
              <p14:xfrm>
                <a:off x="1958972" y="3785815"/>
                <a:ext cx="59400" cy="5652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AFC62B95-4DCD-4100-87A2-0D347E17815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950332" y="3776815"/>
                  <a:ext cx="7704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D76B8F7A-C11D-4244-BED7-7DFAA964EE15}"/>
                    </a:ext>
                  </a:extLst>
                </p14:cNvPr>
                <p14:cNvContentPartPr/>
                <p14:nvPr/>
              </p14:nvContentPartPr>
              <p14:xfrm>
                <a:off x="2037452" y="3771415"/>
                <a:ext cx="45720" cy="799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D76B8F7A-C11D-4244-BED7-7DFAA964EE15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028812" y="3762775"/>
                  <a:ext cx="6336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889C325B-6089-4D0B-ADAA-D07BB45FFF66}"/>
                    </a:ext>
                  </a:extLst>
                </p14:cNvPr>
                <p14:cNvContentPartPr/>
                <p14:nvPr/>
              </p14:nvContentPartPr>
              <p14:xfrm>
                <a:off x="2173892" y="3777535"/>
                <a:ext cx="46800" cy="4176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889C325B-6089-4D0B-ADAA-D07BB45FFF66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165252" y="3768535"/>
                  <a:ext cx="644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6237629F-957C-40B9-AB2C-F3036412346B}"/>
                    </a:ext>
                  </a:extLst>
                </p14:cNvPr>
                <p14:cNvContentPartPr/>
                <p14:nvPr/>
              </p14:nvContentPartPr>
              <p14:xfrm>
                <a:off x="2168132" y="3785455"/>
                <a:ext cx="50400" cy="3600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6237629F-957C-40B9-AB2C-F3036412346B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2159132" y="3776815"/>
                  <a:ext cx="680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36AB4C4A-8D27-46A6-9EC3-2679B1DB10CF}"/>
                    </a:ext>
                  </a:extLst>
                </p14:cNvPr>
                <p14:cNvContentPartPr/>
                <p14:nvPr/>
              </p14:nvContentPartPr>
              <p14:xfrm>
                <a:off x="2285852" y="3758815"/>
                <a:ext cx="41760" cy="5508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36AB4C4A-8D27-46A6-9EC3-2679B1DB10CF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2277212" y="3749815"/>
                  <a:ext cx="5940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E8968FE5-4EC6-4D7B-AE42-A6EE522022BE}"/>
                    </a:ext>
                  </a:extLst>
                </p14:cNvPr>
                <p14:cNvContentPartPr/>
                <p14:nvPr/>
              </p14:nvContentPartPr>
              <p14:xfrm>
                <a:off x="2339492" y="3753775"/>
                <a:ext cx="35640" cy="6588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E8968FE5-4EC6-4D7B-AE42-A6EE522022BE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2330492" y="3744775"/>
                  <a:ext cx="532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24E1B5AD-61C6-477F-9BF4-CE8C7331B0C2}"/>
                    </a:ext>
                  </a:extLst>
                </p14:cNvPr>
                <p14:cNvContentPartPr/>
                <p14:nvPr/>
              </p14:nvContentPartPr>
              <p14:xfrm>
                <a:off x="1481252" y="3878695"/>
                <a:ext cx="903600" cy="5580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24E1B5AD-61C6-477F-9BF4-CE8C7331B0C2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472612" y="3870055"/>
                  <a:ext cx="92124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359225B1-F81D-482C-A305-729B62C8EB5D}"/>
                    </a:ext>
                  </a:extLst>
                </p14:cNvPr>
                <p14:cNvContentPartPr/>
                <p14:nvPr/>
              </p14:nvContentPartPr>
              <p14:xfrm>
                <a:off x="1552172" y="3987055"/>
                <a:ext cx="84240" cy="10116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359225B1-F81D-482C-A305-729B62C8EB5D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543172" y="3978415"/>
                  <a:ext cx="10188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A123D1E4-7F6E-41CE-958A-78E3E98DAEF4}"/>
                    </a:ext>
                  </a:extLst>
                </p14:cNvPr>
                <p14:cNvContentPartPr/>
                <p14:nvPr/>
              </p14:nvContentPartPr>
              <p14:xfrm>
                <a:off x="1681772" y="4037095"/>
                <a:ext cx="84960" cy="504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A123D1E4-7F6E-41CE-958A-78E3E98DAEF4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672772" y="4028095"/>
                  <a:ext cx="10260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4F4A3B90-393E-4A7A-B8D8-4E7CCEC5E427}"/>
                    </a:ext>
                  </a:extLst>
                </p14:cNvPr>
                <p14:cNvContentPartPr/>
                <p14:nvPr/>
              </p14:nvContentPartPr>
              <p14:xfrm>
                <a:off x="1687172" y="4041775"/>
                <a:ext cx="57960" cy="3060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4F4A3B90-393E-4A7A-B8D8-4E7CCEC5E427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678532" y="4033135"/>
                  <a:ext cx="756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6AC4B40-40E7-4D6A-86CD-E4780216B2C4}"/>
                    </a:ext>
                  </a:extLst>
                </p14:cNvPr>
                <p14:cNvContentPartPr/>
                <p14:nvPr/>
              </p14:nvContentPartPr>
              <p14:xfrm>
                <a:off x="1823612" y="4022335"/>
                <a:ext cx="47160" cy="5472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6AC4B40-40E7-4D6A-86CD-E4780216B2C4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814972" y="4013695"/>
                  <a:ext cx="648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65A9B49B-3B34-4D6B-A590-CB2FA7023830}"/>
                    </a:ext>
                  </a:extLst>
                </p14:cNvPr>
                <p14:cNvContentPartPr/>
                <p14:nvPr/>
              </p14:nvContentPartPr>
              <p14:xfrm>
                <a:off x="1883732" y="4009375"/>
                <a:ext cx="54000" cy="6840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65A9B49B-3B34-4D6B-A590-CB2FA7023830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874732" y="4000375"/>
                  <a:ext cx="7164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13ADB2B6-CEFD-44B5-B62F-595747556FDC}"/>
                    </a:ext>
                  </a:extLst>
                </p14:cNvPr>
                <p14:cNvContentPartPr/>
                <p14:nvPr/>
              </p14:nvContentPartPr>
              <p14:xfrm>
                <a:off x="1990652" y="4001815"/>
                <a:ext cx="94320" cy="6480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13ADB2B6-CEFD-44B5-B62F-595747556FDC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982012" y="3992815"/>
                  <a:ext cx="11196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FCBBC072-91EA-456C-BFB8-C6114EDCAD42}"/>
                    </a:ext>
                  </a:extLst>
                </p14:cNvPr>
                <p14:cNvContentPartPr/>
                <p14:nvPr/>
              </p14:nvContentPartPr>
              <p14:xfrm>
                <a:off x="1990652" y="4009015"/>
                <a:ext cx="71640" cy="6012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FCBBC072-91EA-456C-BFB8-C6114EDCAD42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982012" y="4000375"/>
                  <a:ext cx="8928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58B07286-EACD-4FCD-B4D0-8F1BD4BF9A0D}"/>
                    </a:ext>
                  </a:extLst>
                </p14:cNvPr>
                <p14:cNvContentPartPr/>
                <p14:nvPr/>
              </p14:nvContentPartPr>
              <p14:xfrm>
                <a:off x="2157332" y="3960415"/>
                <a:ext cx="19440" cy="13176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58B07286-EACD-4FCD-B4D0-8F1BD4BF9A0D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148332" y="3951415"/>
                  <a:ext cx="370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3EA7C7F3-C282-4597-95A7-A17F1933C9CC}"/>
                    </a:ext>
                  </a:extLst>
                </p14:cNvPr>
                <p14:cNvContentPartPr/>
                <p14:nvPr/>
              </p14:nvContentPartPr>
              <p14:xfrm>
                <a:off x="2531732" y="3854575"/>
                <a:ext cx="36720" cy="432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3EA7C7F3-C282-4597-95A7-A17F1933C9CC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2523092" y="3845575"/>
                  <a:ext cx="543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2BEB0E9A-3C50-46C3-91A3-AE73374A9655}"/>
                    </a:ext>
                  </a:extLst>
                </p14:cNvPr>
                <p14:cNvContentPartPr/>
                <p14:nvPr/>
              </p14:nvContentPartPr>
              <p14:xfrm>
                <a:off x="2546852" y="3911095"/>
                <a:ext cx="22680" cy="612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2BEB0E9A-3C50-46C3-91A3-AE73374A9655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2538212" y="3902095"/>
                  <a:ext cx="4032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625A411F-D083-4586-A069-5491E3FA4839}"/>
                    </a:ext>
                  </a:extLst>
                </p14:cNvPr>
                <p14:cNvContentPartPr/>
                <p14:nvPr/>
              </p14:nvContentPartPr>
              <p14:xfrm>
                <a:off x="2677532" y="3717415"/>
                <a:ext cx="65160" cy="14004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625A411F-D083-4586-A069-5491E3FA4839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2668532" y="3708415"/>
                  <a:ext cx="8280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DE8855CC-8313-423E-9C79-F4D206547A7E}"/>
                    </a:ext>
                  </a:extLst>
                </p14:cNvPr>
                <p14:cNvContentPartPr/>
                <p14:nvPr/>
              </p14:nvContentPartPr>
              <p14:xfrm>
                <a:off x="2789852" y="3788335"/>
                <a:ext cx="52560" cy="5400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DE8855CC-8313-423E-9C79-F4D206547A7E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2780852" y="3779335"/>
                  <a:ext cx="7020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A44A7101-486A-4A11-B62C-41B9B92AABA8}"/>
                    </a:ext>
                  </a:extLst>
                </p14:cNvPr>
                <p14:cNvContentPartPr/>
                <p14:nvPr/>
              </p14:nvContentPartPr>
              <p14:xfrm>
                <a:off x="2856092" y="3762775"/>
                <a:ext cx="36360" cy="6228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A44A7101-486A-4A11-B62C-41B9B92AABA8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847092" y="3753775"/>
                  <a:ext cx="5400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91E8A1E0-699D-4B9E-B459-4CCD38BACA9D}"/>
                    </a:ext>
                  </a:extLst>
                </p14:cNvPr>
                <p14:cNvContentPartPr/>
                <p14:nvPr/>
              </p14:nvContentPartPr>
              <p14:xfrm>
                <a:off x="2686532" y="3878335"/>
                <a:ext cx="193320" cy="97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91E8A1E0-699D-4B9E-B459-4CCD38BACA9D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2677892" y="3869695"/>
                  <a:ext cx="21096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87163F30-8B9D-46E7-8069-181D27A9917D}"/>
                    </a:ext>
                  </a:extLst>
                </p14:cNvPr>
                <p14:cNvContentPartPr/>
                <p14:nvPr/>
              </p14:nvContentPartPr>
              <p14:xfrm>
                <a:off x="2784452" y="3945295"/>
                <a:ext cx="15840" cy="9756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87163F30-8B9D-46E7-8069-181D27A9917D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2775812" y="3936295"/>
                  <a:ext cx="33480" cy="11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55125203-5870-4FAC-954B-0E6EA4C1A9D6}"/>
              </a:ext>
            </a:extLst>
          </p:cNvPr>
          <p:cNvGrpSpPr/>
          <p:nvPr/>
        </p:nvGrpSpPr>
        <p:grpSpPr>
          <a:xfrm>
            <a:off x="2628667" y="4296675"/>
            <a:ext cx="339120" cy="259560"/>
            <a:chOff x="2551172" y="4223575"/>
            <a:chExt cx="339120" cy="25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FA16A0CF-7C80-45D7-B9FC-DAD36275DA5E}"/>
                    </a:ext>
                  </a:extLst>
                </p14:cNvPr>
                <p14:cNvContentPartPr/>
                <p14:nvPr/>
              </p14:nvContentPartPr>
              <p14:xfrm>
                <a:off x="2551172" y="4285495"/>
                <a:ext cx="47880" cy="828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FA16A0CF-7C80-45D7-B9FC-DAD36275DA5E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2542172" y="4276495"/>
                  <a:ext cx="6552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D9572AF2-B9B3-4FFF-B037-18BD4CD81909}"/>
                    </a:ext>
                  </a:extLst>
                </p14:cNvPr>
                <p14:cNvContentPartPr/>
                <p14:nvPr/>
              </p14:nvContentPartPr>
              <p14:xfrm>
                <a:off x="2551892" y="4342015"/>
                <a:ext cx="51480" cy="900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D9572AF2-B9B3-4FFF-B037-18BD4CD81909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2542892" y="4333015"/>
                  <a:ext cx="6912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C1A5A29C-3B6D-47D7-AC0B-1C1D77868613}"/>
                    </a:ext>
                  </a:extLst>
                </p14:cNvPr>
                <p14:cNvContentPartPr/>
                <p14:nvPr/>
              </p14:nvContentPartPr>
              <p14:xfrm>
                <a:off x="2677532" y="4223575"/>
                <a:ext cx="52200" cy="14724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C1A5A29C-3B6D-47D7-AC0B-1C1D77868613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2668532" y="4214935"/>
                  <a:ext cx="698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533887FB-FCD2-42FB-9245-BFAFC2A4685E}"/>
                    </a:ext>
                  </a:extLst>
                </p14:cNvPr>
                <p14:cNvContentPartPr/>
                <p14:nvPr/>
              </p14:nvContentPartPr>
              <p14:xfrm>
                <a:off x="2784812" y="4274335"/>
                <a:ext cx="51120" cy="5076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533887FB-FCD2-42FB-9245-BFAFC2A4685E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2776172" y="4265335"/>
                  <a:ext cx="6876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FB79718C-9CC7-4BFD-8BBC-97068733D7AF}"/>
                    </a:ext>
                  </a:extLst>
                </p14:cNvPr>
                <p14:cNvContentPartPr/>
                <p14:nvPr/>
              </p14:nvContentPartPr>
              <p14:xfrm>
                <a:off x="2839892" y="4250215"/>
                <a:ext cx="39960" cy="7344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FB79718C-9CC7-4BFD-8BBC-97068733D7AF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831252" y="4241575"/>
                  <a:ext cx="5760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A4691CF7-ACEE-448B-856C-D8E9936B43CB}"/>
                    </a:ext>
                  </a:extLst>
                </p14:cNvPr>
                <p14:cNvContentPartPr/>
                <p14:nvPr/>
              </p14:nvContentPartPr>
              <p14:xfrm>
                <a:off x="2600852" y="4376935"/>
                <a:ext cx="276840" cy="694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A4691CF7-ACEE-448B-856C-D8E9936B43CB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592212" y="4367935"/>
                  <a:ext cx="29448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5D61AD51-F2AA-4B57-9913-C579D04BDDF5}"/>
                    </a:ext>
                  </a:extLst>
                </p14:cNvPr>
                <p14:cNvContentPartPr/>
                <p14:nvPr/>
              </p14:nvContentPartPr>
              <p14:xfrm>
                <a:off x="2649452" y="4408255"/>
                <a:ext cx="240840" cy="7488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5D61AD51-F2AA-4B57-9913-C579D04BDDF5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640452" y="4399615"/>
                  <a:ext cx="258480" cy="92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3BABB87-069F-478E-885B-2E2B7E28AEA9}"/>
              </a:ext>
            </a:extLst>
          </p:cNvPr>
          <p:cNvGrpSpPr/>
          <p:nvPr/>
        </p:nvGrpSpPr>
        <p:grpSpPr>
          <a:xfrm>
            <a:off x="878612" y="3454071"/>
            <a:ext cx="331920" cy="277744"/>
            <a:chOff x="878612" y="3454071"/>
            <a:chExt cx="331920" cy="277744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51B9C7A-66C1-4731-B909-7D0A2A30B92B}"/>
                    </a:ext>
                  </a:extLst>
                </p14:cNvPr>
                <p14:cNvContentPartPr/>
                <p14:nvPr/>
              </p14:nvContentPartPr>
              <p14:xfrm>
                <a:off x="878612" y="3530391"/>
                <a:ext cx="60480" cy="19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51B9C7A-66C1-4731-B909-7D0A2A30B92B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869972" y="3521751"/>
                  <a:ext cx="781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97D3FE4-D2E7-4AB2-9BEF-EF7D0112F9EE}"/>
                    </a:ext>
                  </a:extLst>
                </p14:cNvPr>
                <p14:cNvContentPartPr/>
                <p14:nvPr/>
              </p14:nvContentPartPr>
              <p14:xfrm>
                <a:off x="881852" y="3595191"/>
                <a:ext cx="48600" cy="111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97D3FE4-D2E7-4AB2-9BEF-EF7D0112F9EE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73212" y="3586191"/>
                  <a:ext cx="6624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66F1BB09-1BC9-4582-9EC5-4DDEEBA2CEF4}"/>
                    </a:ext>
                  </a:extLst>
                </p14:cNvPr>
                <p14:cNvContentPartPr/>
                <p14:nvPr/>
              </p14:nvContentPartPr>
              <p14:xfrm>
                <a:off x="961772" y="3454071"/>
                <a:ext cx="126000" cy="17424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66F1BB09-1BC9-4582-9EC5-4DDEEBA2CEF4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953132" y="3445071"/>
                  <a:ext cx="1436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51E81E16-61EC-4209-BCD3-9D3C5B9DAF0E}"/>
                    </a:ext>
                  </a:extLst>
                </p14:cNvPr>
                <p14:cNvContentPartPr/>
                <p14:nvPr/>
              </p14:nvContentPartPr>
              <p14:xfrm>
                <a:off x="1114412" y="3545151"/>
                <a:ext cx="43920" cy="53280"/>
              </p14:xfrm>
            </p:contentPart>
          </mc:Choice>
          <mc:Fallback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51E81E16-61EC-4209-BCD3-9D3C5B9DAF0E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105412" y="3536511"/>
                  <a:ext cx="6156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2D76C4C9-7EFF-435A-81C8-EACCE765A6ED}"/>
                    </a:ext>
                  </a:extLst>
                </p14:cNvPr>
                <p14:cNvContentPartPr/>
                <p14:nvPr/>
              </p14:nvContentPartPr>
              <p14:xfrm>
                <a:off x="1155452" y="3539031"/>
                <a:ext cx="55080" cy="7884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2D76C4C9-7EFF-435A-81C8-EACCE765A6ED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146452" y="3530391"/>
                  <a:ext cx="7272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295423D9-A259-44BC-A032-A5636D1F6B84}"/>
                    </a:ext>
                  </a:extLst>
                </p14:cNvPr>
                <p14:cNvContentPartPr/>
                <p14:nvPr/>
              </p14:nvContentPartPr>
              <p14:xfrm>
                <a:off x="980492" y="3643975"/>
                <a:ext cx="203400" cy="5040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295423D9-A259-44BC-A032-A5636D1F6B84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971852" y="3634975"/>
                  <a:ext cx="22104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E0E08E13-C55A-4448-A121-55935294032B}"/>
                    </a:ext>
                  </a:extLst>
                </p14:cNvPr>
                <p14:cNvContentPartPr/>
                <p14:nvPr/>
              </p14:nvContentPartPr>
              <p14:xfrm>
                <a:off x="1042052" y="3686455"/>
                <a:ext cx="168120" cy="4536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E0E08E13-C55A-4448-A121-55935294032B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1033412" y="3677815"/>
                  <a:ext cx="185760" cy="6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8709A026-B797-4631-BD2D-9897A5B5E9F6}"/>
              </a:ext>
            </a:extLst>
          </p:cNvPr>
          <p:cNvGrpSpPr/>
          <p:nvPr/>
        </p:nvGrpSpPr>
        <p:grpSpPr>
          <a:xfrm>
            <a:off x="439320" y="5016404"/>
            <a:ext cx="1125360" cy="235800"/>
            <a:chOff x="439320" y="5016404"/>
            <a:chExt cx="1125360" cy="23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F93EE9E1-609B-4A8A-BE38-B17246A3008F}"/>
                    </a:ext>
                  </a:extLst>
                </p14:cNvPr>
                <p14:cNvContentPartPr/>
                <p14:nvPr/>
              </p14:nvContentPartPr>
              <p14:xfrm>
                <a:off x="439320" y="5016404"/>
                <a:ext cx="106560" cy="2358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F93EE9E1-609B-4A8A-BE38-B17246A3008F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430320" y="5007764"/>
                  <a:ext cx="12420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AC7F3C2-28CC-440E-B161-B280DCD4B6DE}"/>
                    </a:ext>
                  </a:extLst>
                </p14:cNvPr>
                <p14:cNvContentPartPr/>
                <p14:nvPr/>
              </p14:nvContentPartPr>
              <p14:xfrm>
                <a:off x="611400" y="5141324"/>
                <a:ext cx="54360" cy="7344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AC7F3C2-28CC-440E-B161-B280DCD4B6DE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02400" y="5132684"/>
                  <a:ext cx="7200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B45545BC-34EC-4ED1-B775-F4347ED3AA16}"/>
                    </a:ext>
                  </a:extLst>
                </p14:cNvPr>
                <p14:cNvContentPartPr/>
                <p14:nvPr/>
              </p14:nvContentPartPr>
              <p14:xfrm>
                <a:off x="601680" y="5153564"/>
                <a:ext cx="63720" cy="4788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B45545BC-34EC-4ED1-B775-F4347ED3AA16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592680" y="5144924"/>
                  <a:ext cx="8136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37CEB64C-02FF-4604-85B7-A51378071F77}"/>
                    </a:ext>
                  </a:extLst>
                </p14:cNvPr>
                <p14:cNvContentPartPr/>
                <p14:nvPr/>
              </p14:nvContentPartPr>
              <p14:xfrm>
                <a:off x="768000" y="5107124"/>
                <a:ext cx="75240" cy="8424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37CEB64C-02FF-4604-85B7-A51378071F77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759000" y="5098484"/>
                  <a:ext cx="9288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82379C1D-8468-4AA2-AF5F-B4E508ED705D}"/>
                    </a:ext>
                  </a:extLst>
                </p14:cNvPr>
                <p14:cNvContentPartPr/>
                <p14:nvPr/>
              </p14:nvContentPartPr>
              <p14:xfrm>
                <a:off x="830640" y="5120444"/>
                <a:ext cx="75960" cy="7920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82379C1D-8468-4AA2-AF5F-B4E508ED705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822000" y="5111804"/>
                  <a:ext cx="9360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1D031D78-ED71-40EF-80EC-32226B872C88}"/>
                    </a:ext>
                  </a:extLst>
                </p14:cNvPr>
                <p14:cNvContentPartPr/>
                <p14:nvPr/>
              </p14:nvContentPartPr>
              <p14:xfrm>
                <a:off x="981840" y="5139164"/>
                <a:ext cx="52560" cy="5436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1D031D78-ED71-40EF-80EC-32226B872C88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973200" y="5130164"/>
                  <a:ext cx="702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BE93FC18-25A6-493E-B188-A23B73A343EB}"/>
                    </a:ext>
                  </a:extLst>
                </p14:cNvPr>
                <p14:cNvContentPartPr/>
                <p14:nvPr/>
              </p14:nvContentPartPr>
              <p14:xfrm>
                <a:off x="982560" y="5153204"/>
                <a:ext cx="43200" cy="3276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BE93FC18-25A6-493E-B188-A23B73A343EB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973920" y="5144564"/>
                  <a:ext cx="6084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F6FB02AD-17ED-43F4-8AC6-8019E1E2A8E1}"/>
                    </a:ext>
                  </a:extLst>
                </p14:cNvPr>
                <p14:cNvContentPartPr/>
                <p14:nvPr/>
              </p14:nvContentPartPr>
              <p14:xfrm>
                <a:off x="1108920" y="5113964"/>
                <a:ext cx="69120" cy="8928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F6FB02AD-17ED-43F4-8AC6-8019E1E2A8E1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100280" y="5104964"/>
                  <a:ext cx="8676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4C4EBE8D-C12B-4E06-BAD4-37377ED10742}"/>
                    </a:ext>
                  </a:extLst>
                </p14:cNvPr>
                <p14:cNvContentPartPr/>
                <p14:nvPr/>
              </p14:nvContentPartPr>
              <p14:xfrm>
                <a:off x="1197840" y="5108924"/>
                <a:ext cx="62640" cy="8604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4C4EBE8D-C12B-4E06-BAD4-37377ED10742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188840" y="5099924"/>
                  <a:ext cx="8028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BEB71E1B-7749-4F84-AED9-09AD3E066391}"/>
                    </a:ext>
                  </a:extLst>
                </p14:cNvPr>
                <p14:cNvContentPartPr/>
                <p14:nvPr/>
              </p14:nvContentPartPr>
              <p14:xfrm>
                <a:off x="1313400" y="5139884"/>
                <a:ext cx="37800" cy="4212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BEB71E1B-7749-4F84-AED9-09AD3E066391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304760" y="5130884"/>
                  <a:ext cx="554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7F635F7A-3048-413A-8043-F222AFE2CD73}"/>
                    </a:ext>
                  </a:extLst>
                </p14:cNvPr>
                <p14:cNvContentPartPr/>
                <p14:nvPr/>
              </p14:nvContentPartPr>
              <p14:xfrm>
                <a:off x="1311240" y="5154284"/>
                <a:ext cx="40680" cy="3456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7F635F7A-3048-413A-8043-F222AFE2CD73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1302600" y="5145284"/>
                  <a:ext cx="5832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6A05D49-5B4C-417F-A065-4DEE8CA8B390}"/>
                    </a:ext>
                  </a:extLst>
                </p14:cNvPr>
                <p14:cNvContentPartPr/>
                <p14:nvPr/>
              </p14:nvContentPartPr>
              <p14:xfrm>
                <a:off x="1426800" y="5103884"/>
                <a:ext cx="58320" cy="8748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6A05D49-5B4C-417F-A065-4DEE8CA8B390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417800" y="5095244"/>
                  <a:ext cx="7596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2A5F3E54-924F-4725-9938-9BCA516D9714}"/>
                    </a:ext>
                  </a:extLst>
                </p14:cNvPr>
                <p14:cNvContentPartPr/>
                <p14:nvPr/>
              </p14:nvContentPartPr>
              <p14:xfrm>
                <a:off x="1488720" y="5096684"/>
                <a:ext cx="75960" cy="9612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2A5F3E54-924F-4725-9938-9BCA516D9714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479720" y="5088044"/>
                  <a:ext cx="93600" cy="113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9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4B44C87F-9A9E-402C-82D2-CE385BEA1609}"/>
                  </a:ext>
                </a:extLst>
              </p14:cNvPr>
              <p14:cNvContentPartPr/>
              <p14:nvPr/>
            </p14:nvContentPartPr>
            <p14:xfrm>
              <a:off x="373080" y="5322404"/>
              <a:ext cx="1324800" cy="43200"/>
            </p14:xfrm>
          </p:contentPart>
        </mc:Choice>
        <mc:Fallback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4B44C87F-9A9E-402C-82D2-CE385BEA1609}"/>
                  </a:ext>
                </a:extLst>
              </p:cNvPr>
              <p:cNvPicPr/>
              <p:nvPr/>
            </p:nvPicPr>
            <p:blipFill>
              <a:blip r:embed="rId180"/>
              <a:stretch>
                <a:fillRect/>
              </a:stretch>
            </p:blipFill>
            <p:spPr>
              <a:xfrm>
                <a:off x="364440" y="5313404"/>
                <a:ext cx="1342440" cy="60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3" name="Group 202">
            <a:extLst>
              <a:ext uri="{FF2B5EF4-FFF2-40B4-BE49-F238E27FC236}">
                <a16:creationId xmlns:a16="http://schemas.microsoft.com/office/drawing/2014/main" id="{3062B902-6D76-4C78-8EF5-2279B26A8D96}"/>
              </a:ext>
            </a:extLst>
          </p:cNvPr>
          <p:cNvGrpSpPr/>
          <p:nvPr/>
        </p:nvGrpSpPr>
        <p:grpSpPr>
          <a:xfrm>
            <a:off x="504840" y="5449124"/>
            <a:ext cx="520920" cy="153720"/>
            <a:chOff x="504840" y="5449124"/>
            <a:chExt cx="520920" cy="15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2E648F8A-DE74-4BEE-8E37-D1FF5C7C5657}"/>
                    </a:ext>
                  </a:extLst>
                </p14:cNvPr>
                <p14:cNvContentPartPr/>
                <p14:nvPr/>
              </p14:nvContentPartPr>
              <p14:xfrm>
                <a:off x="504840" y="5449124"/>
                <a:ext cx="128880" cy="15372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2E648F8A-DE74-4BEE-8E37-D1FF5C7C5657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96200" y="5440484"/>
                  <a:ext cx="14652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E1FC69E2-73CE-4F0C-97A7-89EA779DD98C}"/>
                    </a:ext>
                  </a:extLst>
                </p14:cNvPr>
                <p14:cNvContentPartPr/>
                <p14:nvPr/>
              </p14:nvContentPartPr>
              <p14:xfrm>
                <a:off x="705720" y="5510324"/>
                <a:ext cx="80640" cy="5904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E1FC69E2-73CE-4F0C-97A7-89EA779DD98C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697080" y="5501684"/>
                  <a:ext cx="9828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0761875E-9790-4147-BAB6-D0F8FADCB272}"/>
                    </a:ext>
                  </a:extLst>
                </p14:cNvPr>
                <p14:cNvContentPartPr/>
                <p14:nvPr/>
              </p14:nvContentPartPr>
              <p14:xfrm>
                <a:off x="701760" y="5513564"/>
                <a:ext cx="77760" cy="5004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0761875E-9790-4147-BAB6-D0F8FADCB272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692760" y="5504564"/>
                  <a:ext cx="9540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D8C7942A-A080-4B9A-87B7-9B60D1BB3DAB}"/>
                    </a:ext>
                  </a:extLst>
                </p14:cNvPr>
                <p14:cNvContentPartPr/>
                <p14:nvPr/>
              </p14:nvContentPartPr>
              <p14:xfrm>
                <a:off x="859080" y="5479724"/>
                <a:ext cx="82800" cy="7740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D8C7942A-A080-4B9A-87B7-9B60D1BB3DAB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50440" y="5471084"/>
                  <a:ext cx="10044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4E819903-3656-48B4-B836-F0CA4998EB11}"/>
                    </a:ext>
                  </a:extLst>
                </p14:cNvPr>
                <p14:cNvContentPartPr/>
                <p14:nvPr/>
              </p14:nvContentPartPr>
              <p14:xfrm>
                <a:off x="958800" y="5466764"/>
                <a:ext cx="66960" cy="7524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4E819903-3656-48B4-B836-F0CA4998EB11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949800" y="5458124"/>
                  <a:ext cx="84600" cy="92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1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1B193FB4-28A6-4529-B226-A99F4D046155}"/>
                  </a:ext>
                </a:extLst>
              </p14:cNvPr>
              <p14:cNvContentPartPr/>
              <p14:nvPr/>
            </p14:nvContentPartPr>
            <p14:xfrm>
              <a:off x="526080" y="5406284"/>
              <a:ext cx="68400" cy="183960"/>
            </p14:xfrm>
          </p:contentPart>
        </mc:Choice>
        <mc:Fallback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1B193FB4-28A6-4529-B226-A99F4D046155}"/>
                  </a:ext>
                </a:extLst>
              </p:cNvPr>
              <p:cNvPicPr/>
              <p:nvPr/>
            </p:nvPicPr>
            <p:blipFill>
              <a:blip r:embed="rId192"/>
              <a:stretch>
                <a:fillRect/>
              </a:stretch>
            </p:blipFill>
            <p:spPr>
              <a:xfrm>
                <a:off x="517080" y="5397644"/>
                <a:ext cx="86040" cy="20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7" name="Group 206">
            <a:extLst>
              <a:ext uri="{FF2B5EF4-FFF2-40B4-BE49-F238E27FC236}">
                <a16:creationId xmlns:a16="http://schemas.microsoft.com/office/drawing/2014/main" id="{7235A23F-6205-4E21-A68A-48A08756F552}"/>
              </a:ext>
            </a:extLst>
          </p:cNvPr>
          <p:cNvGrpSpPr/>
          <p:nvPr/>
        </p:nvGrpSpPr>
        <p:grpSpPr>
          <a:xfrm>
            <a:off x="297480" y="4951964"/>
            <a:ext cx="268200" cy="336240"/>
            <a:chOff x="297480" y="4951964"/>
            <a:chExt cx="268200" cy="336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06B05DAC-7754-4B67-B72E-94F19BCAD282}"/>
                    </a:ext>
                  </a:extLst>
                </p14:cNvPr>
                <p14:cNvContentPartPr/>
                <p14:nvPr/>
              </p14:nvContentPartPr>
              <p14:xfrm>
                <a:off x="416640" y="5027204"/>
                <a:ext cx="149040" cy="26100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06B05DAC-7754-4B67-B72E-94F19BCAD282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408000" y="5018204"/>
                  <a:ext cx="1666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E60A4576-B168-4C5C-B66D-BD4713E01618}"/>
                    </a:ext>
                  </a:extLst>
                </p14:cNvPr>
                <p14:cNvContentPartPr/>
                <p14:nvPr/>
              </p14:nvContentPartPr>
              <p14:xfrm>
                <a:off x="297480" y="4951964"/>
                <a:ext cx="105840" cy="17604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E60A4576-B168-4C5C-B66D-BD4713E01618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288840" y="4942964"/>
                  <a:ext cx="123480" cy="193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7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1F04F047-0874-41CB-BEF5-5F3146E326AC}"/>
                  </a:ext>
                </a:extLst>
              </p14:cNvPr>
              <p14:cNvContentPartPr/>
              <p14:nvPr/>
            </p14:nvContentPartPr>
            <p14:xfrm>
              <a:off x="805440" y="5082284"/>
              <a:ext cx="83520" cy="113040"/>
            </p14:xfrm>
          </p:contentPart>
        </mc:Choice>
        <mc:Fallback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1F04F047-0874-41CB-BEF5-5F3146E326AC}"/>
                  </a:ext>
                </a:extLst>
              </p:cNvPr>
              <p:cNvPicPr/>
              <p:nvPr/>
            </p:nvPicPr>
            <p:blipFill>
              <a:blip r:embed="rId198"/>
              <a:stretch>
                <a:fillRect/>
              </a:stretch>
            </p:blipFill>
            <p:spPr>
              <a:xfrm>
                <a:off x="796440" y="5073284"/>
                <a:ext cx="101160" cy="1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9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F371ED1C-B4CD-44F9-BB57-E1B5CF96675D}"/>
                  </a:ext>
                </a:extLst>
              </p14:cNvPr>
              <p14:cNvContentPartPr/>
              <p14:nvPr/>
            </p14:nvContentPartPr>
            <p14:xfrm>
              <a:off x="911280" y="5419244"/>
              <a:ext cx="70920" cy="153720"/>
            </p14:xfrm>
          </p:contentPart>
        </mc:Choice>
        <mc:Fallback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F371ED1C-B4CD-44F9-BB57-E1B5CF96675D}"/>
                  </a:ext>
                </a:extLst>
              </p:cNvPr>
              <p:cNvPicPr/>
              <p:nvPr/>
            </p:nvPicPr>
            <p:blipFill>
              <a:blip r:embed="rId200"/>
              <a:stretch>
                <a:fillRect/>
              </a:stretch>
            </p:blipFill>
            <p:spPr>
              <a:xfrm>
                <a:off x="902280" y="5410244"/>
                <a:ext cx="88560" cy="171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58" name="Group 257">
            <a:extLst>
              <a:ext uri="{FF2B5EF4-FFF2-40B4-BE49-F238E27FC236}">
                <a16:creationId xmlns:a16="http://schemas.microsoft.com/office/drawing/2014/main" id="{AEBBA188-A1A1-4C9D-89AF-D1AE06DE62B8}"/>
              </a:ext>
            </a:extLst>
          </p:cNvPr>
          <p:cNvGrpSpPr/>
          <p:nvPr/>
        </p:nvGrpSpPr>
        <p:grpSpPr>
          <a:xfrm>
            <a:off x="1905600" y="5124764"/>
            <a:ext cx="635040" cy="240120"/>
            <a:chOff x="1905600" y="5124764"/>
            <a:chExt cx="635040" cy="240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028D725-32DA-470B-BB96-D86B286003EC}"/>
                    </a:ext>
                  </a:extLst>
                </p14:cNvPr>
                <p14:cNvContentPartPr/>
                <p14:nvPr/>
              </p14:nvContentPartPr>
              <p14:xfrm>
                <a:off x="1929720" y="5234564"/>
                <a:ext cx="38880" cy="972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028D725-32DA-470B-BB96-D86B286003EC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921080" y="5225924"/>
                  <a:ext cx="5652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69F38CBA-43AE-422D-B10B-5ED664F533C6}"/>
                    </a:ext>
                  </a:extLst>
                </p14:cNvPr>
                <p14:cNvContentPartPr/>
                <p14:nvPr/>
              </p14:nvContentPartPr>
              <p14:xfrm>
                <a:off x="1905600" y="5298284"/>
                <a:ext cx="37800" cy="828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69F38CBA-43AE-422D-B10B-5ED664F533C6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896960" y="5289644"/>
                  <a:ext cx="5544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3DDA0967-3EA9-4168-96D6-2B8024D5B744}"/>
                    </a:ext>
                  </a:extLst>
                </p14:cNvPr>
                <p14:cNvContentPartPr/>
                <p14:nvPr/>
              </p14:nvContentPartPr>
              <p14:xfrm>
                <a:off x="2103600" y="5124764"/>
                <a:ext cx="161280" cy="24012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3DDA0967-3EA9-4168-96D6-2B8024D5B744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2094600" y="5116124"/>
                  <a:ext cx="1789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453EE857-280A-435E-AED3-69810D4C9DDD}"/>
                    </a:ext>
                  </a:extLst>
                </p14:cNvPr>
                <p14:cNvContentPartPr/>
                <p14:nvPr/>
              </p14:nvContentPartPr>
              <p14:xfrm>
                <a:off x="2322840" y="5254364"/>
                <a:ext cx="83520" cy="9684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453EE857-280A-435E-AED3-69810D4C9DDD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2314200" y="5245724"/>
                  <a:ext cx="10116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413BB6E5-8C2D-4ED6-B44D-80576B8EE7CD}"/>
                    </a:ext>
                  </a:extLst>
                </p14:cNvPr>
                <p14:cNvContentPartPr/>
                <p14:nvPr/>
              </p14:nvContentPartPr>
              <p14:xfrm>
                <a:off x="2411040" y="5259044"/>
                <a:ext cx="66600" cy="8064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413BB6E5-8C2D-4ED6-B44D-80576B8EE7CD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2402040" y="5250044"/>
                  <a:ext cx="842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20679737-4391-42DE-9FA1-61224AE80A80}"/>
                    </a:ext>
                  </a:extLst>
                </p14:cNvPr>
                <p14:cNvContentPartPr/>
                <p14:nvPr/>
              </p14:nvContentPartPr>
              <p14:xfrm>
                <a:off x="2499960" y="5137004"/>
                <a:ext cx="40680" cy="81720"/>
              </p14:xfrm>
            </p:contentPart>
          </mc:Choice>
          <mc:Fallback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20679737-4391-42DE-9FA1-61224AE80A80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2490960" y="5128364"/>
                  <a:ext cx="58320" cy="99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6816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509</Words>
  <Application>Microsoft Office PowerPoint</Application>
  <PresentationFormat>On-screen Show (4:3)</PresentationFormat>
  <Paragraphs>297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Office Theme</vt:lpstr>
      <vt:lpstr>Simplifying Expressions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Green</dc:creator>
  <cp:lastModifiedBy>Phil Bruce</cp:lastModifiedBy>
  <cp:revision>10</cp:revision>
  <dcterms:created xsi:type="dcterms:W3CDTF">2018-01-27T15:48:25Z</dcterms:created>
  <dcterms:modified xsi:type="dcterms:W3CDTF">2021-02-22T17:07:35Z</dcterms:modified>
</cp:coreProperties>
</file>