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80" r:id="rId2"/>
    <p:sldId id="281" r:id="rId3"/>
    <p:sldId id="293" r:id="rId4"/>
    <p:sldId id="294" r:id="rId5"/>
    <p:sldId id="295" r:id="rId6"/>
    <p:sldId id="296" r:id="rId7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699FF"/>
    <a:srgbClr val="99FFCC"/>
    <a:srgbClr val="D9EAD3"/>
    <a:srgbClr val="FFF2CC"/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17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80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3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62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Inverse</a:t>
            </a:r>
            <a:r>
              <a:rPr lang="en-US" b="1" dirty="0" smtClean="0">
                <a:latin typeface="+mn-lt"/>
              </a:rPr>
              <a:t> Functions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15489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Inverse Functions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73463377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baseline="0" dirty="0"/>
                        <a:t>Number Machines (Calculating </a:t>
                      </a:r>
                      <a:r>
                        <a:rPr lang="en-GB" b="1" baseline="0" dirty="0" smtClean="0"/>
                        <a:t>inputs</a:t>
                      </a:r>
                      <a:r>
                        <a:rPr lang="en-GB" b="1" baseline="0" dirty="0"/>
                        <a:t>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Here is a number</a:t>
                      </a:r>
                      <a:r>
                        <a:rPr lang="en-GB" sz="1400" baseline="0" dirty="0"/>
                        <a:t> machine: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What is the input when the output is 10?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Here is a number</a:t>
                      </a:r>
                      <a:r>
                        <a:rPr lang="en-GB" sz="1400" baseline="0" dirty="0"/>
                        <a:t> machine: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What is the input when the output is 27?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Here is a number</a:t>
                      </a:r>
                      <a:r>
                        <a:rPr lang="en-GB" sz="1400" baseline="0" dirty="0"/>
                        <a:t> machine: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aseline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What is the input when the output is 17?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1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What is the input when the output is 32?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1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1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What is the input when the output is –8?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1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1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What is the input when the output is 5?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1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11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/>
                        <a:t>What is the input when the output is</a:t>
                      </a:r>
                      <a:r>
                        <a:rPr lang="en-GB" sz="1400" baseline="0" dirty="0"/>
                        <a:t> y</a:t>
                      </a:r>
                      <a:r>
                        <a:rPr lang="en-GB" sz="1400" dirty="0"/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484" y="1826492"/>
          <a:ext cx="2784763" cy="3708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26473">
                  <a:extLst>
                    <a:ext uri="{9D8B030D-6E8A-4147-A177-3AD203B41FA5}">
                      <a16:colId xmlns:a16="http://schemas.microsoft.com/office/drawing/2014/main" val="1927267635"/>
                    </a:ext>
                  </a:extLst>
                </a:gridCol>
                <a:gridCol w="318654">
                  <a:extLst>
                    <a:ext uri="{9D8B030D-6E8A-4147-A177-3AD203B41FA5}">
                      <a16:colId xmlns:a16="http://schemas.microsoft.com/office/drawing/2014/main" val="3627365530"/>
                    </a:ext>
                  </a:extLst>
                </a:gridCol>
                <a:gridCol w="401782">
                  <a:extLst>
                    <a:ext uri="{9D8B030D-6E8A-4147-A177-3AD203B41FA5}">
                      <a16:colId xmlns:a16="http://schemas.microsoft.com/office/drawing/2014/main" val="241034887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493028590"/>
                    </a:ext>
                  </a:extLst>
                </a:gridCol>
                <a:gridCol w="346363">
                  <a:extLst>
                    <a:ext uri="{9D8B030D-6E8A-4147-A177-3AD203B41FA5}">
                      <a16:colId xmlns:a16="http://schemas.microsoft.com/office/drawing/2014/main" val="993437438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194878926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4152708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- 2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81353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9618" y="1826492"/>
          <a:ext cx="2784763" cy="3708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26473">
                  <a:extLst>
                    <a:ext uri="{9D8B030D-6E8A-4147-A177-3AD203B41FA5}">
                      <a16:colId xmlns:a16="http://schemas.microsoft.com/office/drawing/2014/main" val="1927267635"/>
                    </a:ext>
                  </a:extLst>
                </a:gridCol>
                <a:gridCol w="318654">
                  <a:extLst>
                    <a:ext uri="{9D8B030D-6E8A-4147-A177-3AD203B41FA5}">
                      <a16:colId xmlns:a16="http://schemas.microsoft.com/office/drawing/2014/main" val="3627365530"/>
                    </a:ext>
                  </a:extLst>
                </a:gridCol>
                <a:gridCol w="401782">
                  <a:extLst>
                    <a:ext uri="{9D8B030D-6E8A-4147-A177-3AD203B41FA5}">
                      <a16:colId xmlns:a16="http://schemas.microsoft.com/office/drawing/2014/main" val="241034887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493028590"/>
                    </a:ext>
                  </a:extLst>
                </a:gridCol>
                <a:gridCol w="346363">
                  <a:extLst>
                    <a:ext uri="{9D8B030D-6E8A-4147-A177-3AD203B41FA5}">
                      <a16:colId xmlns:a16="http://schemas.microsoft.com/office/drawing/2014/main" val="993437438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194878926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4152708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- 2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81353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494" y="1826492"/>
          <a:ext cx="2784763" cy="370840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526473">
                  <a:extLst>
                    <a:ext uri="{9D8B030D-6E8A-4147-A177-3AD203B41FA5}">
                      <a16:colId xmlns:a16="http://schemas.microsoft.com/office/drawing/2014/main" val="1927267635"/>
                    </a:ext>
                  </a:extLst>
                </a:gridCol>
                <a:gridCol w="318654">
                  <a:extLst>
                    <a:ext uri="{9D8B030D-6E8A-4147-A177-3AD203B41FA5}">
                      <a16:colId xmlns:a16="http://schemas.microsoft.com/office/drawing/2014/main" val="3627365530"/>
                    </a:ext>
                  </a:extLst>
                </a:gridCol>
                <a:gridCol w="401782">
                  <a:extLst>
                    <a:ext uri="{9D8B030D-6E8A-4147-A177-3AD203B41FA5}">
                      <a16:colId xmlns:a16="http://schemas.microsoft.com/office/drawing/2014/main" val="2410348871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3493028590"/>
                    </a:ext>
                  </a:extLst>
                </a:gridCol>
                <a:gridCol w="346363">
                  <a:extLst>
                    <a:ext uri="{9D8B030D-6E8A-4147-A177-3AD203B41FA5}">
                      <a16:colId xmlns:a16="http://schemas.microsoft.com/office/drawing/2014/main" val="993437438"/>
                    </a:ext>
                  </a:extLst>
                </a:gridCol>
                <a:gridCol w="277091">
                  <a:extLst>
                    <a:ext uri="{9D8B030D-6E8A-4147-A177-3AD203B41FA5}">
                      <a16:colId xmlns:a16="http://schemas.microsoft.com/office/drawing/2014/main" val="1194878926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4152708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 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+ 2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</a:t>
                      </a:r>
                      <a:endParaRPr lang="en-GB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Output</a:t>
                      </a:r>
                    </a:p>
                  </a:txBody>
                  <a:tcPr marL="45720" marR="4572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813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88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57020855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baseline="0" dirty="0"/>
                            <a:t>Rearranging Formulae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 smtClean="0"/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aseline="0" dirty="0" smtClean="0"/>
                            <a:t> the </a:t>
                          </a:r>
                          <a:r>
                            <a:rPr lang="en-GB" sz="1400" baseline="0" dirty="0"/>
                            <a:t>subject: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 −5</m:t>
                                </m:r>
                              </m:oMath>
                            </m:oMathPara>
                          </a14:m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 smtClean="0"/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aseline="0" dirty="0" smtClean="0"/>
                            <a:t> the </a:t>
                          </a:r>
                          <a:r>
                            <a:rPr lang="en-GB" sz="1400" baseline="0" dirty="0"/>
                            <a:t>subject: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 −5</m:t>
                                </m:r>
                              </m:oMath>
                            </m:oMathPara>
                          </a14:m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 smtClean="0"/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aseline="0" dirty="0" smtClean="0"/>
                            <a:t> the </a:t>
                          </a:r>
                          <a:r>
                            <a:rPr lang="en-GB" sz="1400" baseline="0" dirty="0"/>
                            <a:t>subject: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</m:oMath>
                            </m:oMathPara>
                          </a14:m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 smtClean="0"/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aseline="0" dirty="0" smtClean="0"/>
                            <a:t> the </a:t>
                          </a:r>
                          <a:r>
                            <a:rPr lang="en-GB" sz="1400" baseline="0" dirty="0"/>
                            <a:t>subject: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aseline="0" dirty="0" smtClean="0"/>
                            <a:t>Make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aseline="0" dirty="0" smtClean="0"/>
                            <a:t> the </a:t>
                          </a:r>
                          <a:r>
                            <a:rPr kumimoji="0" lang="en-GB" sz="1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subject </a:t>
                          </a: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in the following formulae: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num>
                                <m:den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+13</m:t>
                              </m:r>
                            </m:oMath>
                          </a14:m>
                          <a:r>
                            <a:rPr kumimoji="0" lang="en-GB" sz="14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57020855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baseline="0" dirty="0"/>
                            <a:t>Rearranging Formulae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4404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/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baseline="0" dirty="0"/>
                            <a:t>Inverse Functions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 −5</m:t>
                              </m:r>
                            </m:oMath>
                          </a14:m>
                          <a:r>
                            <a:rPr lang="en-GB" sz="14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Find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num>
                                <m:den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Find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oMath>
                          </a14:m>
                          <a:r>
                            <a:rPr lang="en-GB" sz="14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Find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num>
                                <m:den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Find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sz="14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Find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Find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4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62625578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baseline="0" dirty="0"/>
                            <a:t>Inverse Functions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836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/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baseline="0" dirty="0"/>
                            <a:t>Inverse Functions 2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 −7</m:t>
                              </m:r>
                            </m:oMath>
                          </a14:m>
                          <a:r>
                            <a:rPr lang="en-GB" sz="16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(9)</m:t>
                              </m:r>
                            </m:oMath>
                          </a14:m>
                          <a:endParaRPr lang="en-GB" sz="16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+12</m:t>
                                  </m:r>
                                </m:num>
                                <m:den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(8)</m:t>
                              </m:r>
                            </m:oMath>
                          </a14:m>
                          <a:endParaRPr lang="en-GB" sz="16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0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6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(32)</m:t>
                              </m:r>
                            </m:oMath>
                          </a14:m>
                          <a:endParaRPr lang="en-GB" sz="16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(11)</m:t>
                              </m:r>
                            </m:oMath>
                          </a14:m>
                          <a:endParaRPr lang="en-GB" sz="16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 −6</m:t>
                              </m:r>
                            </m:oMath>
                          </a14:m>
                          <a:r>
                            <a:rPr lang="en-GB" sz="16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(−2)</m:t>
                              </m:r>
                            </m:oMath>
                          </a14:m>
                          <a:endParaRPr lang="en-GB" sz="1600" baseline="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baseline="0" dirty="0"/>
                            <a:t>Given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+18</m:t>
                                  </m:r>
                                </m:num>
                                <m:den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400" baseline="0" dirty="0"/>
                            <a:t>. 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4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GB" sz="1400" baseline="0" dirty="0"/>
                            <a:t>Calculate the value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oMath>
                          </a14:m>
                          <a:endParaRPr lang="en-GB" sz="1600" baseline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16149203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baseline="0" dirty="0"/>
                            <a:t>Inverse Functions 2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17134" r="-2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17134" r="-100412" b="-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17134" r="-412" b="-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759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569</Words>
  <Application>Microsoft Office PowerPoint</Application>
  <PresentationFormat>On-screen Show (4:3)</PresentationFormat>
  <Paragraphs>212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Wingdings</vt:lpstr>
      <vt:lpstr>Office Theme</vt:lpstr>
      <vt:lpstr>Inverse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41</cp:revision>
  <dcterms:created xsi:type="dcterms:W3CDTF">2018-01-27T15:48:25Z</dcterms:created>
  <dcterms:modified xsi:type="dcterms:W3CDTF">2021-09-21T08:37:07Z</dcterms:modified>
</cp:coreProperties>
</file>