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0"/>
  </p:notesMasterIdLst>
  <p:sldIdLst>
    <p:sldId id="261" r:id="rId3"/>
    <p:sldId id="260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8925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711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5482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3157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563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Unitary Method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4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639450251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E77A0AE-C974-418B-AC4C-846FFD6C9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51" y="2171020"/>
            <a:ext cx="1914525" cy="1057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CE6D3B-F93C-4F63-B75D-0EED057FBA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2928" y="2171019"/>
            <a:ext cx="2362200" cy="1057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967ED2-B61B-4702-8E1B-F0F1BE2C3B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8324" y="2515961"/>
            <a:ext cx="2752725" cy="10858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4C4348-2027-42F8-9BAE-0577774C9F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4036" y="3920218"/>
            <a:ext cx="2781300" cy="1085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8920BD-77E6-4CD0-9745-F6A9AAAB8C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8323" y="5434754"/>
            <a:ext cx="2752725" cy="10572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788483674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If two toys cost £8. How much is it for 1 toy?</a:t>
                      </a: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If five toys cost £30. How much is it for 1 toy?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 </a:t>
                      </a:r>
                      <a:r>
                        <a:rPr lang="en-US" sz="1600" dirty="0"/>
                        <a:t>If three toys cost £12. How much is it for 1 toy?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 </a:t>
                      </a:r>
                      <a:r>
                        <a:rPr lang="en-US" sz="1600" dirty="0"/>
                        <a:t>If three toys cost £24. How much is it for 1 toy?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r>
                        <a:rPr lang="en-US" sz="1600" dirty="0"/>
                        <a:t> If four toys cost £24. How much is it for 1 toy?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4)</a:t>
                      </a:r>
                      <a:r>
                        <a:rPr lang="en-US" sz="1600" dirty="0"/>
                        <a:t> If six toys cost £48. How much is it for 1 toy?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29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683871554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Work out the value of each empty block.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B8E1718-11E7-4A58-90FB-3EBCF5F760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72" y="2208440"/>
            <a:ext cx="2333625" cy="15049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782B51-94AA-499B-95FC-47D0907075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5662" y="2208440"/>
            <a:ext cx="2352675" cy="15049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3ECD44-063C-4EA0-8631-A0294CA929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3727" y="1933575"/>
            <a:ext cx="2362200" cy="1495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15A2D8-5DC9-47BF-8917-261B20C93F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2302" y="3713390"/>
            <a:ext cx="2415149" cy="11096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C5914D-24C9-459E-9115-1E827210EB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74958" y="5107443"/>
            <a:ext cx="18954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7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417049658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If three toys cost £12. How much is it for five toys?</a:t>
                      </a: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If two toys cost £12. How much is it for 5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 </a:t>
                      </a:r>
                      <a:r>
                        <a:rPr lang="en-US" sz="1600" dirty="0"/>
                        <a:t>If two toys cost £8. How much is it for five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 </a:t>
                      </a:r>
                      <a:r>
                        <a:rPr lang="en-US" sz="1600" dirty="0"/>
                        <a:t>If three toys cost £21. How much is it for seven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r>
                        <a:rPr lang="en-US" sz="1600" dirty="0"/>
                        <a:t> If three toys cost £9. How much is it for four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4)</a:t>
                      </a:r>
                      <a:r>
                        <a:rPr lang="en-US" sz="1600" dirty="0"/>
                        <a:t> If seven toys cost £63. How much is it for twelve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67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058275078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Is the unitary method always the most efficient?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Work out the value of the “?”.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                   </a:t>
                      </a:r>
                      <a:r>
                        <a:rPr lang="en-US" sz="2400" dirty="0"/>
                        <a:t>or</a:t>
                      </a: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smtClean="0"/>
                        <a:t>Work out the value of the “?”.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 smtClean="0"/>
                        <a:t>Work out the value of the “?”.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3FE24EE-4C48-4A7B-BD6E-C397B7EA4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86" y="2539773"/>
            <a:ext cx="1905000" cy="1495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3CB190-8240-47C6-A775-D101807C6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86" y="4654354"/>
            <a:ext cx="1905000" cy="1495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160005-542E-4F1F-9F48-A3A930E3A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558823"/>
            <a:ext cx="2743200" cy="1476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4B7CAD-7303-475C-BB2A-7E9CB042B1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0325" y="1900917"/>
            <a:ext cx="2468221" cy="13158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084A051-553A-4C48-8765-7EEBC0A32F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10325" y="3641273"/>
            <a:ext cx="2468221" cy="11380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0AC7D13-3CB5-4876-A2C8-C3871AD427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53175" y="5021650"/>
            <a:ext cx="2525371" cy="136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3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1825947901"/>
              </p:ext>
            </p:extLst>
          </p:nvPr>
        </p:nvGraphicFramePr>
        <p:xfrm>
          <a:off x="130629" y="154380"/>
          <a:ext cx="8882742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29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94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/>
                        <a:t>U</a:t>
                      </a:r>
                      <a:r>
                        <a:rPr lang="en-GB" b="1" dirty="0" err="1"/>
                        <a:t>nitary</a:t>
                      </a:r>
                      <a:r>
                        <a:rPr lang="en-GB" b="1" dirty="0"/>
                        <a:t> Method</a:t>
                      </a:r>
                      <a:endParaRPr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WE DO</a:t>
                      </a:r>
                      <a:endParaRPr sz="18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If two toys cost £12. How much is it for four toys?</a:t>
                      </a: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600" dirty="0"/>
                        <a:t>If two toys cost £12. How much is it for six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1) </a:t>
                      </a:r>
                      <a:r>
                        <a:rPr lang="en-US" sz="1600" dirty="0"/>
                        <a:t>If three toys cost £12. How much is it for six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2) </a:t>
                      </a:r>
                      <a:r>
                        <a:rPr lang="en-US" sz="1600" dirty="0"/>
                        <a:t>If two toys cost £18. How much is it for seven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3)</a:t>
                      </a:r>
                      <a:r>
                        <a:rPr lang="en-US" sz="1600" dirty="0"/>
                        <a:t> If six toys cost £18. How much is it for two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 sz="1600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dk1"/>
                          </a:solidFill>
                        </a:rPr>
                        <a:t>4)</a:t>
                      </a:r>
                      <a:r>
                        <a:rPr lang="en-US" sz="1600" dirty="0"/>
                        <a:t> If four toys cost £14. How much is it for fourteen toys?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6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26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476</Words>
  <Application>Microsoft Office PowerPoint</Application>
  <PresentationFormat>On-screen Show (4:3)</PresentationFormat>
  <Paragraphs>157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Office Theme</vt:lpstr>
      <vt:lpstr>Unitary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Windows User</cp:lastModifiedBy>
  <cp:revision>8</cp:revision>
  <dcterms:created xsi:type="dcterms:W3CDTF">2018-01-27T15:48:25Z</dcterms:created>
  <dcterms:modified xsi:type="dcterms:W3CDTF">2021-05-13T09:51:21Z</dcterms:modified>
</cp:coreProperties>
</file>