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80" r:id="rId2"/>
    <p:sldId id="281" r:id="rId3"/>
    <p:sldId id="267" r:id="rId4"/>
    <p:sldId id="268" r:id="rId5"/>
    <p:sldId id="269" r:id="rId6"/>
    <p:sldId id="270" r:id="rId7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YWEsh+b4s5fPY6YRMWacpxnfj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2C2C1F-4B91-4F4E-B28F-97F59B2ADA08}">
  <a:tblStyle styleId="{1E2C2C1F-4B91-4F4E-B28F-97F59B2ADA0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8DA2B77-33DE-4EE2-8C21-CE0EF0609BF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3"/>
  </p:normalViewPr>
  <p:slideViewPr>
    <p:cSldViewPr snapToGrid="0">
      <p:cViewPr varScale="1">
        <p:scale>
          <a:sx n="102" d="100"/>
          <a:sy n="102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5ea8ac7e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a5ea8ac7e0_0_65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a5ea8ac7e0_0_65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5ea8ac7e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a5ea8ac7e0_0_76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a5ea8ac7e0_0_76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5ea8ac7e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600" cy="37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5ea8ac7e0_0_88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a5ea8ac7e0_0_88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Plotting Linear Graphs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479174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Plotting Linear Graphs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ga5ea8ac7e0_0_65"/>
          <p:cNvGraphicFramePr/>
          <p:nvPr/>
        </p:nvGraphicFramePr>
        <p:xfrm>
          <a:off x="225375" y="246500"/>
          <a:ext cx="8701500" cy="6439375"/>
        </p:xfrm>
        <a:graphic>
          <a:graphicData uri="http://schemas.openxmlformats.org/drawingml/2006/table">
            <a:tbl>
              <a:tblPr>
                <a:noFill/>
                <a:tableStyleId>{48DA2B77-33DE-4EE2-8C21-CE0EF0609BF7}</a:tableStyleId>
              </a:tblPr>
              <a:tblGrid>
                <a:gridCol w="29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2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/>
                        <a:t>Plotting a Linear Graph from Table of Values (Positive Gradient)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WE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YOU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Use the table of values below to plot the graph on the axis.</a:t>
                      </a: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Label your graph.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Use the table of values below to plot the graph on the axis.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Label your graph.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Use the table of values below to plot the graph on the axis.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Label your graph.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3" name="Google Shape;183;ga5ea8ac7e0_0_65"/>
          <p:cNvGraphicFramePr/>
          <p:nvPr/>
        </p:nvGraphicFramePr>
        <p:xfrm>
          <a:off x="298075" y="2238275"/>
          <a:ext cx="2751600" cy="1036260"/>
        </p:xfrm>
        <a:graphic>
          <a:graphicData uri="http://schemas.openxmlformats.org/drawingml/2006/table">
            <a:tbl>
              <a:tblPr>
                <a:noFill/>
                <a:tableStyleId>{48DA2B77-33DE-4EE2-8C21-CE0EF0609BF7}</a:tableStyleId>
              </a:tblPr>
              <a:tblGrid>
                <a:gridCol w="4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x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0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y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-4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5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8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4" name="Google Shape;184;ga5ea8ac7e0_0_65"/>
          <p:cNvGraphicFramePr/>
          <p:nvPr/>
        </p:nvGraphicFramePr>
        <p:xfrm>
          <a:off x="3200325" y="2238275"/>
          <a:ext cx="2751600" cy="1036260"/>
        </p:xfrm>
        <a:graphic>
          <a:graphicData uri="http://schemas.openxmlformats.org/drawingml/2006/table">
            <a:tbl>
              <a:tblPr>
                <a:noFill/>
                <a:tableStyleId>{48DA2B77-33DE-4EE2-8C21-CE0EF0609BF7}</a:tableStyleId>
              </a:tblPr>
              <a:tblGrid>
                <a:gridCol w="4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x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0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y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0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4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6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5" name="Google Shape;185;ga5ea8ac7e0_0_65"/>
          <p:cNvGraphicFramePr/>
          <p:nvPr/>
        </p:nvGraphicFramePr>
        <p:xfrm>
          <a:off x="6102575" y="2238275"/>
          <a:ext cx="2751600" cy="1036260"/>
        </p:xfrm>
        <a:graphic>
          <a:graphicData uri="http://schemas.openxmlformats.org/drawingml/2006/table">
            <a:tbl>
              <a:tblPr>
                <a:noFill/>
                <a:tableStyleId>{48DA2B77-33DE-4EE2-8C21-CE0EF0609BF7}</a:tableStyleId>
              </a:tblPr>
              <a:tblGrid>
                <a:gridCol w="4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x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0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y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-9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-5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3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7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6" name="Google Shape;186;ga5ea8ac7e0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74" y="3797304"/>
            <a:ext cx="2751600" cy="280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a5ea8ac7e0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324" y="3797304"/>
            <a:ext cx="2751600" cy="280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a5ea8ac7e0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074" y="3797304"/>
            <a:ext cx="2751600" cy="2803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ga2e4b46b51_0_0"/>
          <p:cNvGraphicFramePr/>
          <p:nvPr/>
        </p:nvGraphicFramePr>
        <p:xfrm>
          <a:off x="225375" y="246500"/>
          <a:ext cx="8701500" cy="6439375"/>
        </p:xfrm>
        <a:graphic>
          <a:graphicData uri="http://schemas.openxmlformats.org/drawingml/2006/table">
            <a:tbl>
              <a:tblPr>
                <a:noFill/>
                <a:tableStyleId>{48DA2B77-33DE-4EE2-8C21-CE0EF0609BF7}</a:tableStyleId>
              </a:tblPr>
              <a:tblGrid>
                <a:gridCol w="29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2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/>
                        <a:t>Plotting a Linear Graph from Table of Values (Negative Gradient)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I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WE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YOU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Use the table of values below to plot the graph on the axis.</a:t>
                      </a: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Label your graph.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Use the table of values below to plot the graph on the axis.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Label your graph.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Use the table of values below to plot the graph on the axis.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Label your graph.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5" name="Google Shape;195;ga2e4b46b51_0_0"/>
          <p:cNvGraphicFramePr/>
          <p:nvPr/>
        </p:nvGraphicFramePr>
        <p:xfrm>
          <a:off x="298075" y="2238275"/>
          <a:ext cx="2751600" cy="1036260"/>
        </p:xfrm>
        <a:graphic>
          <a:graphicData uri="http://schemas.openxmlformats.org/drawingml/2006/table">
            <a:tbl>
              <a:tblPr>
                <a:noFill/>
                <a:tableStyleId>{48DA2B77-33DE-4EE2-8C21-CE0EF0609BF7}</a:tableStyleId>
              </a:tblPr>
              <a:tblGrid>
                <a:gridCol w="4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x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0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y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7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5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3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6" name="Google Shape;196;ga2e4b46b51_0_0"/>
          <p:cNvGraphicFramePr/>
          <p:nvPr/>
        </p:nvGraphicFramePr>
        <p:xfrm>
          <a:off x="3200325" y="2238275"/>
          <a:ext cx="2751600" cy="1036260"/>
        </p:xfrm>
        <a:graphic>
          <a:graphicData uri="http://schemas.openxmlformats.org/drawingml/2006/table">
            <a:tbl>
              <a:tblPr>
                <a:noFill/>
                <a:tableStyleId>{48DA2B77-33DE-4EE2-8C21-CE0EF0609BF7}</a:tableStyleId>
              </a:tblPr>
              <a:tblGrid>
                <a:gridCol w="4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x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0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y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9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6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3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0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-3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7" name="Google Shape;197;ga2e4b46b51_0_0"/>
          <p:cNvGraphicFramePr/>
          <p:nvPr/>
        </p:nvGraphicFramePr>
        <p:xfrm>
          <a:off x="6102575" y="2238275"/>
          <a:ext cx="2751600" cy="1036260"/>
        </p:xfrm>
        <a:graphic>
          <a:graphicData uri="http://schemas.openxmlformats.org/drawingml/2006/table">
            <a:tbl>
              <a:tblPr>
                <a:noFill/>
                <a:tableStyleId>{48DA2B77-33DE-4EE2-8C21-CE0EF0609BF7}</a:tableStyleId>
              </a:tblPr>
              <a:tblGrid>
                <a:gridCol w="45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x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-3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0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200" b="1" u="none" strike="noStrike" cap="none"/>
                        <a:t>y</a:t>
                      </a:r>
                      <a:endParaRPr sz="2200" b="1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5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2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-1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-4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2000"/>
                        <a:t>-7</a:t>
                      </a:r>
                      <a:endParaRPr sz="2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8" name="Google Shape;198;ga2e4b46b5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74" y="3797304"/>
            <a:ext cx="2751600" cy="280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a2e4b46b5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324" y="3797304"/>
            <a:ext cx="2751600" cy="280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a2e4b46b5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074" y="3797304"/>
            <a:ext cx="2751600" cy="2803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ga5ea8ac7e0_0_76"/>
          <p:cNvGraphicFramePr/>
          <p:nvPr/>
        </p:nvGraphicFramePr>
        <p:xfrm>
          <a:off x="225375" y="246500"/>
          <a:ext cx="8701500" cy="6439375"/>
        </p:xfrm>
        <a:graphic>
          <a:graphicData uri="http://schemas.openxmlformats.org/drawingml/2006/table">
            <a:tbl>
              <a:tblPr>
                <a:noFill/>
                <a:tableStyleId>{48DA2B77-33DE-4EE2-8C21-CE0EF0609BF7}</a:tableStyleId>
              </a:tblPr>
              <a:tblGrid>
                <a:gridCol w="29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2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/>
                        <a:t>Plotting a Linear Graph from Table of Values (Negative Gradient)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YOU DO</a:t>
                      </a:r>
                      <a:endParaRPr sz="1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Plot the graph of</a:t>
                      </a:r>
                      <a:endParaRPr sz="16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y = 4x - 1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Plot the graph of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chemeClr val="dk1"/>
                          </a:solidFill>
                        </a:rPr>
                        <a:t>y = 4x + 1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200">
                          <a:solidFill>
                            <a:schemeClr val="dk1"/>
                          </a:solidFill>
                        </a:rPr>
                        <a:t>Use the table of values you completed on the earlier </a:t>
                      </a:r>
                      <a:r>
                        <a:rPr lang="en-GB" sz="2200" b="1">
                          <a:solidFill>
                            <a:schemeClr val="dk1"/>
                          </a:solidFill>
                        </a:rPr>
                        <a:t>I DO, WE DO, YOU DO</a:t>
                      </a:r>
                      <a:r>
                        <a:rPr lang="en-GB" sz="2200">
                          <a:solidFill>
                            <a:schemeClr val="dk1"/>
                          </a:solidFill>
                        </a:rPr>
                        <a:t> Sheets to plot the graphs on the axes below.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200">
                          <a:solidFill>
                            <a:schemeClr val="dk1"/>
                          </a:solidFill>
                        </a:rPr>
                        <a:t>Clearly label each line.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200">
                          <a:solidFill>
                            <a:schemeClr val="dk1"/>
                          </a:solidFill>
                        </a:rPr>
                        <a:t>Plot two graphs on each axes.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7" name="Google Shape;207;ga5ea8ac7e0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924" y="3797304"/>
            <a:ext cx="2751600" cy="2803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a5ea8ac7e0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612" y="393079"/>
            <a:ext cx="2751600" cy="280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a5ea8ac7e0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362" y="393079"/>
            <a:ext cx="2751600" cy="280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a5ea8ac7e0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787" y="393079"/>
            <a:ext cx="2751600" cy="280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a5ea8ac7e0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4" y="3429004"/>
            <a:ext cx="2751600" cy="280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a5ea8ac7e0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0524" y="3429004"/>
            <a:ext cx="2751600" cy="280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a5ea8ac7e0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949" y="3429004"/>
            <a:ext cx="2751600" cy="2803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Macintosh PowerPoint</Application>
  <PresentationFormat>On-screen Show (4:3)</PresentationFormat>
  <Paragraphs>111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Plotting Linear Graphs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2</cp:revision>
  <dcterms:created xsi:type="dcterms:W3CDTF">2018-01-27T15:48:25Z</dcterms:created>
  <dcterms:modified xsi:type="dcterms:W3CDTF">2021-08-16T17:21:45Z</dcterms:modified>
</cp:coreProperties>
</file>